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97" r:id="rId3"/>
    <p:sldId id="293" r:id="rId4"/>
    <p:sldId id="306" r:id="rId5"/>
    <p:sldId id="314" r:id="rId6"/>
    <p:sldId id="315" r:id="rId7"/>
    <p:sldId id="316" r:id="rId8"/>
    <p:sldId id="317" r:id="rId9"/>
    <p:sldId id="290" r:id="rId10"/>
    <p:sldId id="295" r:id="rId11"/>
    <p:sldId id="318" r:id="rId12"/>
    <p:sldId id="322" r:id="rId13"/>
    <p:sldId id="321" r:id="rId14"/>
    <p:sldId id="32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EBFF"/>
    <a:srgbClr val="655D5B"/>
    <a:srgbClr val="E2CBB7"/>
    <a:srgbClr val="EEE9E2"/>
    <a:srgbClr val="FCF7F2"/>
    <a:srgbClr val="554F4D"/>
    <a:srgbClr val="D0C4B0"/>
    <a:srgbClr val="E1D9CC"/>
    <a:srgbClr val="F2E0CA"/>
    <a:srgbClr val="F6E9D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0:0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3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3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 24575,'-4'0'0,"-2"4"0,-2 1 0,-6 0 0,-3-1 0,1 3 0,-1 0 0,-1-1 0,-2 2 0,-1 0 0,3-1-8191</inkml:trace>
  <inkml:trace contextRef="#ctx0" brushRef="#br0" timeOffset="1">145 141 24575,'0'4'0,"-4"1"0,-5 0 0,-5-1 0,0 3 0,-2 0 0,2 3 0,-1-1 0,-1-1 0,1 2 0,0-1 0,2-2-8191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24575,'-4'0'0,"-5"0"0,-1 4 0,-3 1 0,-3 0 0,-3-1 0,1 3 0,1 0 0,-1-1 0,2 2 0,0 1 0,-1-3 0,-2-1 0,3-2-8191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24575,'0'4'0,"-4"1"0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24575,'0'0'-8191</inkml:trace>
  <inkml:trace contextRef="#ctx0" brushRef="#br0" timeOffset="1">1 94 24575,'0'4'0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24575,'0'4'0,"-4"1"0</inkml:trace>
  <inkml:trace contextRef="#ctx0" brushRef="#br0" timeOffset="1">1 48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0:1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24575,'-4'0'0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24575,'-4'0'0,"-5"0"0,-1 0-8191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3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24575,'-4'0'0,"-1"4"0,-4 1 0,0 4 0,-3 1 0,0-2-8191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3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24575,'0'3'0,"-4"3"0,-5-1 0,-1 2 0,-3 1 0,1 3 0,-2-1 0,2 3 0,3-2-8191</inkml:trace>
  <inkml:trace contextRef="#ctx0" brushRef="#br0" timeOffset="1">23 163 24575,'-4'0'0,"-2"4"0,2 6 0,-5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24575,'-4'0'0,"-2"4"0,-3 1 0,0 4 0,-3 1 0,1 1 0,2 0-8191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39:53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1 24575,'0'4'0,"-4"1"0,-1 4 0,-4 0 0,-1 3 0,-1-1 0,0 2 0,2 2 0,-1-1 0,0 2 0,-1-3 0,-3-4 0,1 2 0,2 2 0,0-1 0,1 1 0,-1-1 0,1-3-8191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39:55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25 24575,'0'-1'0,"0"0"0,1 0 0,-1 0 0,1 0 0,-1 0 0,1 0 0,0 0 0,-1 0 0,1 0 0,0 0 0,0 0 0,-1 1 0,1-1 0,0 0 0,0 1 0,0-1 0,0 0 0,0 1 0,0-1 0,0 1 0,0 0 0,0-1 0,0 1 0,0 0 0,0-1 0,1 1 0,0 0 0,37-4 0,-35 3 0,4 1 0,0 0 0,-1 0 0,1 1 0,0-1 0,-1 2 0,1-1 0,-1 1 0,1 0 0,-1 1 0,0 0 0,11 5 0,-15-6 0,0 0 0,0 0 0,0 1 0,0-1 0,-1 1 0,1-1 0,-1 1 0,0 0 0,0 0 0,0 0 0,0 0 0,0 0 0,-1 0 0,1 0 0,-1 1 0,0-1 0,0 1 0,0-1 0,0 1 0,-1-1 0,1 1 0,-1-1 0,0 1 0,0-1 0,0 1 0,-1 0 0,0 4 0,0-4 0,-1 0 0,1 0 0,-1 0 0,0-1 0,0 1 0,0-1 0,0 1 0,-1-1 0,1 0 0,-1 0 0,0 0 0,0 0 0,0-1 0,0 1 0,-1-1 0,1 0 0,-4 2 0,-72 33 0,53-26 0,5-3 0,1 0 0,-1-2 0,0 0 0,-34 4 0,76-5 0,0 1 0,32 15 0,-39-14-118,-6-2-21,1 0 1,-1-1-1,1-1 1,0 1-1,0-1 1,0-1-1,0 0 1,13 2-1,-3-3-6687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39:57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 24575,'34'-1'0,"-23"0"0,0 0 0,0 1 0,1 1 0,-1 0 0,20 4 0,-28-4 0,-1 0 0,1 0 0,-1 0 0,1 0 0,-1 1 0,1-1 0,-1 1 0,0 0 0,0-1 0,0 1 0,0 0 0,0 0 0,0 0 0,-1 1 0,1-1 0,0 0 0,-1 1 0,0-1 0,0 1 0,0-1 0,0 1 0,0 0 0,0-1 0,-1 1 0,1 0 0,-1-1 0,0 1 0,1 3 0,-1-2 0,1-1 0,-1 1 0,0 0 0,0-1 0,0 1 0,-1-1 0,1 1 0,-1-1 0,0 1 0,0-1 0,0 0 0,0 1 0,-1-1 0,1 0 0,-1 0 0,0 0 0,0 0 0,0 0 0,0 0 0,0 0 0,-1-1 0,1 1 0,-1-1 0,0 0 0,-4 3 0,0-2 0,1 0 0,-2 0 0,1-1 0,0 0 0,0-1 0,-1 0 0,1 0 0,0 0 0,-1-1 0,1 0 0,-9-2 0,35 3 0,-2-1 0,0 0 0,31 6 0,-44-5 0,0 0 0,-1-1 0,1 1 0,-1 1 0,1-1 0,-1 0 0,1 1 0,-1 0 0,0 0 0,0 0 0,0 0 0,0 0 0,0 1 0,0-1 0,0 1 0,-1 0 0,1 0 0,-1 0 0,0 0 0,2 4 0,-3-5 0,-1 0 0,1 0 0,-1 0 0,0 0 0,0 0 0,1 0 0,-1 0 0,-1 0 0,1 0 0,0 0 0,0 0 0,-1 0 0,1 0 0,-1 0 0,1 0 0,-1 0 0,0 0 0,0 0 0,0-1 0,0 1 0,0 0 0,-1-1 0,1 1 0,0 0 0,-1-1 0,1 0 0,-1 1 0,1-1 0,-1 0 0,0 0 0,0 0 0,1 0 0,-5 2 0,-7 4 0,-1-1 0,0 0 0,-23 5 0,23-6 0,1-2-273,0 0 0,0 0 0,0-1 0,-15 0 0,8-2-6553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40:00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0 24575,'-1'5'0,"1"0"0,-1-1 0,0 1 0,-1 0 0,1-1 0,-1 1 0,1-1 0,-1 1 0,-1-1 0,1 0 0,-6 8 0,-41 44 0,17-21 0,20-19 0,0-1 0,2 2 0,-16 30 0,25-47 0,1 1 0,0 0 0,-1-1 0,1 1 0,0 0 0,0 0 0,0-1 0,0 1 0,0 0 0,0 0 0,0-1 0,0 1 0,0 0 0,0-1 0,0 1 0,0 0 0,0 0 0,0-1 0,1 1 0,-1 0 0,0-1 0,1 1 0,-1 0 0,0-1 0,1 1 0,-1-1 0,1 1 0,0 0 0,23 9 0,34-6 0,-52-4 0,15 1 43,1 2-1,22 4 1,36 4-1536,-60-11-5333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0:0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40:00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1 24575,'0'15'0,"-2"0"0,0 1 0,0-1 0,-1 0 0,-1 0 0,-11 26 0,-46 81 0,18-41 0,42-78-80,0-1 0,-1 1-1,1-1 1,-1 0 0,0 0-1,0 0 1,1 0 0,-1 0-1,0 0 1,-1 0 0,1-1 0,0 1-1,0-1 1,-1 0 0,1 1-1,-4 0 1,-9 3-6746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40:02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24575,'2'0'0,"-1"0"0,1 0 0,0 0 0,0 1 0,0-1 0,-1 0 0,1 1 0,0-1 0,-1 1 0,1 0 0,0 0 0,-1 0 0,1-1 0,-1 1 0,1 0 0,-1 1 0,0-1 0,1 0 0,-1 0 0,0 1 0,0-1 0,0 1 0,0-1 0,0 1 0,0-1 0,0 1 0,-1-1 0,1 1 0,0 3 0,2 6 0,-1 0 0,0 0 0,-1 0 0,-1 14 0,0-18 0,0-1 0,0 1 0,1 0 0,0 0 0,0 0 0,0-1 0,1 1 0,4 11 0,-1-13 0,0 1 0,0-1 0,0 0 0,1-1 0,-1 1 0,1-1 0,0 0 0,1 0 0,6 2 0,33 24 0,-14-6 0,-20-16 0,-1 0 0,-1 0 0,18 18 0,-26-24 0,-1 0 0,1 0 0,0 1 0,-1-1 0,1 0 0,-1 1 0,0-1 0,0 1 0,0-1 0,0 1 0,0 0 0,0-1 0,-1 1 0,1 0 0,-1 0 0,0-1 0,0 1 0,0 0 0,0 0 0,0-1 0,-1 1 0,1 0 0,-2 4 0,0-4 0,0 0 0,0 0 0,0 0 0,0 0 0,-1 0 0,1-1 0,-1 1 0,0-1 0,1 0 0,-1 0 0,0 0 0,0 0 0,-1 0 0,1 0 0,0-1 0,-1 0 0,1 1 0,0-1 0,-5 0 0,-1 1 0,1 0 0,0-1 0,-1 0 0,1 0 0,-1-1 0,1 0 0,-11-1 0,-3-4-1365,2 0-5461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40:03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24575,'4'0'0,"1"3"0,4 3 0,4-1 0,4-1 0,3-2 0,2 0 0,2-1 0,0-1 0,0 0 0,0 0 0,0 0 0,0 0 0,-1 0 0,1 0 0,-5 0-8191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40:17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0 24575,'-1'10'0,"-1"0"0,-1 0 0,0 0 0,0 0 0,-1-1 0,0 1 0,-1-1 0,-6 11 0,-7 14 0,-7 25-72,13-30-251,0-1-1,-2 0 1,-31 46 0,36-63-6503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40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24575,'0'4'0,"0"5"0,0 6 0,0 3 0,0 3 0,0 2 0,-4-3 0,-1-1 0,-4-3 0,-1-1 0,2 1 0,3 2 0,1-3-8191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40:21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 24575,'11'0'0,"-2"0"0,-1 0 0,1 0 0,0 1 0,0 0 0,-1 0 0,13 4 0,-19-4 0,0 0 0,0 0 0,0 0 0,1 1 0,-2-1 0,1 1 0,0-1 0,0 1 0,0 0 0,-1 0 0,1-1 0,-1 1 0,1 0 0,-1 0 0,0 1 0,0-1 0,0 0 0,0 0 0,0 0 0,-1 1 0,1-1 0,0 0 0,-1 1 0,0-1 0,0 1 0,0-1 0,0 1 0,0 2 0,0-2 0,-1 0 0,1 1 0,-1-1 0,0 0 0,0 1 0,0-1 0,0 0 0,-1 0 0,1 0 0,-1 0 0,0 0 0,0 0 0,0-1 0,0 1 0,0 0 0,-1-1 0,1 0 0,-1 0 0,-3 3 0,-8 4 0,0 0 0,-27 13 0,8-5 0,91-12 0,65-7-1365,-102 2-5461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40:23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 24575,'29'0'0,"-8"-1"0,0 0 0,1 2 0,-2 1 0,40 7 0,-56-8 0,-1 0 0,0 0 0,0 0 0,0 0 0,0 0 0,0 1 0,0-1 0,0 1 0,0 0 0,0 0 0,-1 0 0,1 0 0,-1 0 0,1 1 0,-1-1 0,0 1 0,0-1 0,0 1 0,0 0 0,-1 0 0,1 0 0,-1 0 0,0 0 0,1 0 0,-1 0 0,-1 1 0,1-1 0,0 0 0,-1 1 0,0-1 0,0 0 0,0 1 0,0-1 0,0 0 0,-1 1 0,1-1 0,-3 6 0,1-3 0,0-1 0,0 0 0,0 1 0,-1-1 0,0 0 0,0 0 0,-1 0 0,1-1 0,-1 1 0,0-1 0,0 0 0,-7 6 0,-62 40 0,58-41 0,-1-2 0,-12 5 0,28-12 0,0 0 0,-1 0 0,1 0 0,0 1 0,-1-1 0,1 0 0,0 0 0,0 0 0,-1 1 0,1-1 0,0 0 0,0 0 0,-1 1 0,1-1 0,0 0 0,0 1 0,0-1 0,0 0 0,-1 1 0,1-1 0,0 0 0,0 1 0,0-1 0,0 0 0,0 1 0,0-1 0,0 0 0,0 1 0,0-1 0,0 0 0,0 1 0,0-1 0,0 0 0,0 1 0,0-1 0,0 0 0,1 1 0,-1-1 0,0 0 0,0 1 0,0-1 0,0 0 0,1 1 0,-1-1 0,0 0 0,0 0 0,1 1 0,-1-1 0,0 0 0,1 0 0,-1 0 0,0 1 0,0-1 0,1 0 0,-1 0 0,0 0 0,1 0 0,1 2-5,1-1 0,-1 0 0,0 1 0,0 0 0,0-1 0,0 1 0,0 0 0,0 0 0,-1 0 0,1 0 0,-1 1 0,1-1 0,-1 0 0,0 1 0,1 2 0,-1-3 15,-1-1 1,0 1-1,0 0 1,0-1-1,0 1 1,0-1 0,0 1-1,0 0 1,-1-1-1,1 1 1,-1-1-1,1 1 1,-1 0-1,1-1 1,-1 0-1,0 1 1,0-1-1,-1 3 1,-1-1-104,0 1 0,-1-1 1,1 0-1,-1 0 0,0-1 0,1 1 0,-1-1 0,0 0 1,0 0-1,-1 0 0,1 0 0,0-1 0,-1 0 1,1 0-1,-9 1 0,-8 0-6733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40:24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1 24575,'-13'0'0,"0"0"0,0 1 0,0 0 0,0 1 0,-16 5 0,22-4 0,-1 0 0,1 0 0,0 1 0,0 0 0,1 1 0,-1-1 0,1 1 0,0 0 0,-10 12 0,14-15 0,0 0 0,0 0 0,0 0 0,0 0 0,0 1 0,0-1 0,1 1 0,0-1 0,-1 1 0,1-1 0,0 1 0,0 0 0,0 0 0,0 5 0,1-6 0,0 0 0,1 0 0,0 0 0,-1-1 0,1 1 0,0 0 0,0 0 0,0-1 0,0 1 0,0 0 0,0-1 0,1 1 0,-1-1 0,1 0 0,-1 1 0,1-1 0,-1 0 0,1 0 0,-1 0 0,1 0 0,0 0 0,0 0 0,2 0 0,14 5-25,0 0-1,0-1 1,1-1-1,0-1 1,-1-1-1,1 0 1,0-2-1,0 0 1,22-3-1,8 1-1084,-29 2-5716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40:24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0 24575,'-4'0'0,"-6"4"0,0 5 0,-3 2 0,1 2 0,-2-1 0,2 2 0,3 2 0,-2-2 0,2 1 0,2 2 0,-1-2 0,0 0 0,2 2 0,-3-2 0,1 0 0,2-2-8191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40:25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 24575,'0'2'0,"-1"1"0,0 0 0,0-1 0,0 1 0,-1-1 0,1 1 0,-1-1 0,1 0 0,-1 1 0,0-1 0,-3 3 0,-11 17 0,8-3 0,3-10 0,1 0 0,1 0 0,-1 1 0,-2 12 0,6-20 0,0 0 0,-1 0 0,1 0 0,0 0 0,0 0 0,0 0 0,0 0 0,1 0 0,-1 0 0,1 0 0,-1 0 0,1-1 0,-1 1 0,1 0 0,0 0 0,0 0 0,0-1 0,0 1 0,0 0 0,0-1 0,1 1 0,-1-1 0,0 1 0,1-1 0,-1 0 0,4 3 0,0-1 0,1 0 0,-2 0 0,1 1 0,0 0 0,-1 0 0,0 1 0,0-1 0,0 1 0,0 0 0,-1 0 0,1 0 0,-1 0 0,-1 1 0,1-1 0,-1 1 0,0-1 0,0 1 0,-1 0 0,1 0 0,-1 0 0,-1 0 0,1 0 0,-1 0 0,0 0 0,-1 0 0,1 0 0,-1 0 0,0 0 0,-2 6 0,1-9 6,1-1 0,-1 0 0,1 1 0,-1-1 0,0 0 0,0 0 0,0 0 0,0 0 0,0-1 0,-1 1 0,1 0 0,-1-1 0,1 0 0,-1 1 0,1-1 0,-4 1 0,-46 12-997,46-13 515,-11 2-6350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0:1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40:26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24575,'4'0'0,"6"0"0,4 0 0,4 0 0,3 0 0,2 0 0,1 0 0,1 0 0,-5 4 0,-5 1-8191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37:59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24575,'2'0'0,"0"0"0,0 1 0,1-1 0,-1 1 0,0 0 0,0-1 0,0 1 0,0 0 0,0 0 0,0 1 0,0-1 0,-1 0 0,1 1 0,0-1 0,-1 1 0,1-1 0,-1 1 0,1 0 0,-1 0 0,0-1 0,1 1 0,-1 0 0,0 0 0,-1 0 0,1 0 0,0 1 0,0-1 0,-1 0 0,1 0 0,-1 0 0,0 1 0,0 2 0,2 12 0,0 1 0,-2 0 0,-1 19 0,0-17 0,-1 168-1365,2-168-5461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38:01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24575,'8'1'0,"0"0"0,0 1 0,-1 0 0,1 0 0,-1 0 0,1 1 0,-1 0 0,0 1 0,12 7 0,-3-1 0,-1 1 0,28 25 0,-41-35 0,0 1 0,-1 0 0,1 0 0,0-1 0,-1 1 0,1 0 0,-1 0 0,0 1 0,1-1 0,-1 0 0,0 0 0,0 1 0,0-1 0,-1 0 0,1 1 0,-1-1 0,1 1 0,-1-1 0,0 1 0,0-1 0,0 1 0,0-1 0,0 1 0,-1-1 0,1 1 0,-1-1 0,1 0 0,-1 1 0,0-1 0,0 0 0,0 1 0,-1-1 0,1 0 0,0 0 0,-1 0 0,1 0 0,-1 0 0,-2 2 0,-7 7 0,-1-2 0,1 1 0,-2-1 0,1-1 0,-15 7 0,24-13 0,-5 2 0,-1-1 0,-1 0 0,1 0 0,0-1 0,-1 0 0,1-1 0,-1 0 0,1-1 0,-19 0 0,47 0 0,12 0 0,0 1 0,50 9 0,-41-3-1365,-21-5-5461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38:04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 24575,'1'-1'0,"-1"0"0,0 0 0,1 0 0,-1 0 0,1 0 0,0 0 0,-1 0 0,1 0 0,0 0 0,0 0 0,-1 1 0,1-1 0,0 0 0,0 0 0,0 1 0,0-1 0,0 1 0,0-1 0,0 1 0,0-1 0,0 1 0,0 0 0,0-1 0,0 1 0,0 0 0,0 0 0,2 0 0,36-4 0,-35 3 0,0 1 0,0 0 0,0-1 0,0 1 0,0 1 0,0-1 0,0 1 0,0-1 0,0 1 0,-1 0 0,1 1 0,0-1 0,0 1 0,-1-1 0,1 1 0,-1 0 0,1 1 0,-1-1 0,0 0 0,0 1 0,0 0 0,0 0 0,-1 0 0,1 0 0,-1 0 0,1 0 0,-1 1 0,0-1 0,-1 1 0,1-1 0,0 1 0,-1 0 0,0 0 0,0-1 0,0 1 0,0 0 0,-1 0 0,0 0 0,0 0 0,0 0 0,0 0 0,0 0 0,-1 0 0,0 0 0,0 0 0,0 0 0,0 0 0,0 0 0,-3 3 0,3-5 0,1 0 0,-2 0 0,1-1 0,0 1 0,0 0 0,-1-1 0,1 1 0,0-1 0,-1 1 0,0-1 0,1 1 0,-1-1 0,0 0 0,0 0 0,0 0 0,1 0 0,-1 0 0,0-1 0,0 1 0,0 0 0,-1-1 0,1 0 0,0 1 0,0-1 0,0 0 0,0 0 0,-4 0 0,3-1 0,0 2 0,0-1 0,0 0 0,0 1 0,0-1 0,0 1 0,0 0 0,0 0 0,1 0 0,-6 3 0,15 1 0,1-1 0,0 0 0,1 0 0,10 3 0,-6-2 0,0 0 0,0 1 0,0 1 0,-1 0 0,-1 0 0,1 1 0,17 16 0,-26-21 0,0 0 0,1 1 0,-1-1 0,0 0 0,0 1 0,-1 0 0,1 0 0,-1 0 0,0 0 0,0 0 0,0 0 0,-1 0 0,1 1 0,-1-1 0,0 0 0,0 1 0,-1-1 0,1 1 0,-1 0 0,0-1 0,0 1 0,-1-1 0,1 1 0,-1-1 0,0 1 0,0-1 0,-3 6 0,2-7 0,0 0 0,-1 0 0,1 0 0,-1 0 0,0 0 0,0-1 0,0 0 0,0 1 0,0-1 0,-1 0 0,1 0 0,-1-1 0,1 1 0,-1-1 0,1 0 0,-1 0 0,0 0 0,0 0 0,0-1 0,1 1 0,-9-1 0,-1 0 0,0 1 0,0-2 0,0 0 0,0-1 0,-17-4 0,26 5-91,0-1 0,0 1 0,0-1 0,1 0 0,-1 0 0,0-1 0,1 1 0,-1-1 0,1 0 0,0 0 0,0 0 0,0 0 0,1 0 0,-4-5 0,-3-3-6735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38:07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15 24575,'0'-1'0,"0"0"0,0 1 0,0-1 0,0 1 0,0-1 0,0 1 0,0-1 0,0 1 0,0-1 0,-1 0 0,1 1 0,0-1 0,0 1 0,0-1 0,-1 1 0,1-1 0,0 1 0,-1 0 0,1-1 0,0 1 0,-1-1 0,1 1 0,-1 0 0,1-1 0,-1 1 0,1 0 0,-1-1 0,1 1 0,-1 0 0,1 0 0,-1-1 0,-21 4 0,-22 18 0,40-19 0,3-2 0,0 1 0,-1 0 0,1-1 0,0 1 0,-1 0 0,1 0 0,0 0 0,0 0 0,0 0 0,0 0 0,0 1 0,0-1 0,0 0 0,0 0 0,0 1 0,0-1 0,1 1 0,-2 2 0,2-3 0,0 0 0,0 0 0,1 0 0,-1 0 0,0 0 0,0 0 0,1 0 0,-1 0 0,0 0 0,1 0 0,-1 0 0,1 0 0,0 0 0,-1 0 0,1 0 0,0 0 0,-1 0 0,1-1 0,0 1 0,1 1 0,7 4 0,0 0 0,0 0 0,1-1 0,15 6 0,-5-2 0,11 5 0,0-1 0,43 11 0,-2-1 0,-15-11-1365,-39-10-5461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38:07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0 24575,'-1'11'0,"-1"0"0,0-1 0,-1 1 0,0-1 0,-1 0 0,0 1 0,-1-2 0,0 1 0,0-1 0,-7 10 0,3-5 0,0 1 0,2 0 0,-7 17 0,7-9-341,-1 0 0,-1 0-1,-22 38 1,23-49-6485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38:08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0 24575,'0'9'0,"0"0"0,0-1 0,-1 1 0,0-1 0,-1 1 0,0-1 0,0 0 0,-1 1 0,0-1 0,0 0 0,-7 10 0,8-15 0,0 0 0,1 0 0,0 0 0,-1-1 0,1 2 0,0-1 0,0 0 0,1 0 0,-1 0 0,0 0 0,1 0 0,0 1 0,0-1 0,0 0 0,0 0 0,1 1 0,-1-1 0,1 0 0,0 0 0,0 0 0,0 0 0,2 6 0,3-2 0,-1 0 0,1 0 0,0 0 0,1 0 0,-1-1 0,12 8 0,-11-10 0,-1 1 0,0 1 0,0-1 0,0 1 0,-1 0 0,1 0 0,-1 1 0,-1 0 0,6 10 0,-9-16 0,-1 0 0,0 0 0,1 0 0,-1 1 0,0-1 0,0 0 0,0 0 0,0 0 0,0 1 0,0-1 0,0 0 0,-1 0 0,1 1 0,0-1 0,-1 0 0,1 0 0,0 0 0,-1 0 0,0 0 0,1 0 0,-1 0 0,0 0 0,1 0 0,-1 0 0,0 0 0,0 0 0,0 0 0,0 0 0,0-1 0,0 1 0,0 0 0,0-1 0,0 1 0,0-1 0,0 1 0,0-1 0,0 1 0,-1-1 0,1 0 0,0 0 0,0 1 0,0-1 0,-1 0 0,-1 0 0,-63 3 0,59-3 0,0 0-59,-1 0 0,1-1-1,-1 0 1,1-1-1,0 1 1,0-1 0,0-1-1,0 1 1,0-1 0,0-1-1,1 1 1,-1-1 0,1 0-1,0 0 1,0-1-1,1 0 1,-1 0 0,1 0-1,0-1 1,0 0 0,1 0-1,-7-11 1,3 5-6767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38:09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24575,'4'0'0,"5"0"0,6 0 0,3 0 0,3 0 0,2 0 0,1 0 0,1 0 0,-1 0 0,0 0 0,-4 0-8191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38:11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0 24575,'-2'7'0,"0"1"0,-1-1 0,0-1 0,-1 1 0,0 0 0,0-1 0,0 0 0,-10 11 0,13-15 0,-28 35-101,-73 102-1163,95-126-5562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38:12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0 24575,'0'4'0,"0"6"0,0 4 0,0 4 0,-4 0 0,-2-1 0,2 2 0,0 2 0,1 0 0,1 2 0,-3-4 0,-1-1 0,1 0 0,-3-2 0,0-1 0,2-2-8191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0:1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38:13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16 24575,'30'-7'0,"11"-2"0,-40 9 0,1 0 0,-1 0 0,1 0 0,-1 1 0,0-1 0,1 0 0,-1 1 0,0-1 0,0 0 0,1 1 0,-1 0 0,0-1 0,0 1 0,0 0 0,0-1 0,1 1 0,-1 0 0,0 0 0,0 0 0,-1 0 0,1 0 0,0 0 0,0 0 0,0 0 0,-1 1 0,2 1 0,-2-1 0,0 0 0,1 0 0,-1 0 0,0 0 0,0 1 0,-1-1 0,1 0 0,0 0 0,-1 0 0,1 0 0,-1 0 0,0 0 0,1 0 0,-1 0 0,0 0 0,0 0 0,-1 0 0,1 0 0,0-1 0,0 1 0,-1 0 0,1-1 0,-1 1 0,0-1 0,1 0 0,-1 0 0,-2 2 0,-4 3 0,0 0 0,0-1 0,0 0 0,-16 6 0,8-6 0,11-4 0,1 1 0,-1-1 0,0 0 0,1 1 0,-1 0 0,1 0 0,0 1 0,0-1 0,-1 1 0,1 0 0,-5 5 0,9-7 0,0-1 0,0 1 0,0 0 0,0-1 0,1 1 0,-1-1 0,0 1 0,0-1 0,1 1 0,-1-1 0,0 1 0,1-1 0,-1 1 0,0-1 0,1 1 0,-1-1 0,1 1 0,-1-1 0,1 0 0,-1 1 0,1-1 0,-1 0 0,1 1 0,-1-1 0,1 0 0,0 0 0,-1 0 0,1 1 0,-1-1 0,1 0 0,0 0 0,-1 0 0,1 0 0,-1 0 0,1 0 0,1 0 0,27 3 0,-28-3 0,108-1 0,22 2 0,-112 2-1365,-4 2-5461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38:15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4 24575,'32'-2'0,"33"1"0,-62 1 0,1 0 0,0 0 0,-1 1 0,1 0 0,-1-1 0,1 1 0,-1 0 0,1 1 0,-1-1 0,0 1 0,1-1 0,4 5 0,-7-5 0,0 1 0,0-1 0,0 1 0,0-1 0,-1 1 0,1-1 0,-1 1 0,1-1 0,-1 1 0,1-1 0,-1 1 0,0-1 0,0 1 0,0 0 0,0-1 0,0 1 0,0-1 0,0 1 0,-1 0 0,1-1 0,0 1 0,-1-1 0,1 1 0,-1-1 0,0 1 0,0-1 0,1 0 0,-1 1 0,0-1 0,0 0 0,0 1 0,0-1 0,-1 0 0,1 0 0,0 0 0,-2 1 0,-4 5 0,-1 0 0,0 0 0,0 0 0,-10 5 0,-43 19 0,68-31 0,-1 0 0,1 1 0,0 0 0,-1 1 0,1 0 0,-1-1 0,0 2 0,10 4 0,-13-5 0,-1 1 0,0-1 0,0 1 0,0 0 0,0 0 0,0 0 0,0 0 0,-1 0 0,0 0 0,1 0 0,-1 0 0,-1 0 0,1 1 0,0-1 0,-1 0 0,1 1 0,-1-1 0,0 0 0,0 1 0,-1-1 0,0 4 0,1-4 0,0 0 0,-1-1 0,0 1 0,0-1 0,0 1 0,0-1 0,0 1 0,0-1 0,-1 1 0,1-1 0,-1 0 0,1 0 0,-1 0 0,0 0 0,0 0 0,0 0 0,0 0 0,0 0 0,-1-1 0,1 1 0,0-1 0,-1 0 0,1 0 0,-1 0 0,-5 2 0,-5-1-151,-1 0-1,0-1 0,1 0 0,-1-2 1,0 1-1,0-1 0,0-1 1,-13-4-1,12 1-6674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38:16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307 2 24575,'-7'-1'0,"0"0"0,-1 1 0,1 1 0,0-1 0,-1 1 0,1 0 0,0 1 0,0-1 0,0 2 0,0-1 0,0 1 0,1 0 0,-1 0 0,1 1 0,-1-1 0,1 2 0,1-1 0,-1 1 0,0-1 0,1 2 0,-5 5 0,-1 1 0,-2 1 0,0-1 0,-20 14 0,-22 20 0,52-43 0,-1 0 0,1 1 0,0-1 0,0 1 0,0 0 0,0 0 0,0 0 0,1 0 0,-3 6 0,5-8 0,0 0 0,0 0 0,0 0 0,0 0 0,0 0 0,1 0 0,-1 0 0,1 0 0,-1 0 0,1 0 0,0 0 0,-1 0 0,1-1 0,0 1 0,0 0 0,1 0 0,-1-1 0,0 1 0,0-1 0,1 1 0,-1-1 0,1 1 0,-1-1 0,4 2 0,3 2 0,0-1 0,0 0 0,0-1 0,0 0 0,1 0 0,0 0 0,-1-1 0,1-1 0,0 1 0,17-1 0,18 5 0,-40-5-52,51 5 231,-53-6-241,0 0-1,0 0 1,1-1 0,-1 1 0,0 0 0,0-1 0,0 0-1,0 1 1,0-1 0,0 0 0,-1 0 0,1 0 0,0 0 0,0 0-1,-1-1 1,1 1 0,0 0 0,-1-1 0,0 0 0,1 1-1,-1-1 1,0 0 0,2-2 0,3-10-6764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38:16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0 24575,'-2'1'0,"1"-1"0,0 0 0,-1 1 0,1-1 0,0 1 0,0 0 0,-1-1 0,1 1 0,0 0 0,0 0 0,0 0 0,0-1 0,0 1 0,0 0 0,0 1 0,0-1 0,1 0 0,-1 0 0,-1 2 0,-15 30 0,11-20 0,0 1 0,0 0 0,1 0 0,1 1 0,-5 27 0,5-24 0,0-1 0,-1 1 0,-8 17 0,0 0 0,1 0 0,1 1 0,2 0 0,1 0 0,-3 49 0,-5-25 0,12-51 0,1 1 0,0-1 0,1 1 0,-2 13 0,4-23-27,0 0 0,0 0-1,0 0 1,0 1 0,0-1-1,0 0 1,0 0 0,0 1-1,0-1 1,0 0 0,0 0 0,0 1-1,0-1 1,0 0 0,0 0-1,0 1 1,0-1 0,0 0-1,1 0 1,-1 1 0,0-1 0,0 0-1,0 0 1,0 0 0,0 0-1,1 1 1,-1-1 0,0 0-1,0 0 1,0 0 0,1 0-1,-1 1 1,0-1 0,0 0 0,0 0-1,1 0 1,-1 0 0,0 0-1,0 0 1,1 0 0,-1 0-1,0 0 1,0 0 0,1 0-1,-1 0 1,0 0 0,0 0 0,1 0-1,-1 0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38:17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1 24575,'-6'0'0,"-1"0"0,0 0 0,0 1 0,0 0 0,0 1 0,1-1 0,-1 1 0,1 1 0,-1-1 0,1 1 0,0 0 0,0 0 0,0 1 0,0 0 0,1 0 0,-1 1 0,1-1 0,0 1 0,0 0 0,1 0 0,0 1 0,0-1 0,-5 10 0,-1 0 0,3-6 0,1 1 0,0 1 0,0-1 0,1 1 0,-7 20 0,12-29 0,-1 1 0,1-1 0,0 1 0,0-1 0,-1 1 0,2 0 0,-1-1 0,0 1 0,0-1 0,1 1 0,0-1 0,-1 1 0,1-1 0,0 1 0,0-1 0,0 0 0,1 0 0,-1 1 0,0-1 0,1 0 0,-1 0 0,1 0 0,0 0 0,0-1 0,0 1 0,0 0 0,0-1 0,0 1 0,0-1 0,0 0 0,5 2 0,14 7 0,-14-7 0,0 1 0,-1-1 0,1 1 0,-1 0 0,10 9 0,-13-11 0,-1 1 0,0 0 0,0 0 0,0 0 0,0 0 0,-1 1 0,1-1 0,-1 1 0,1-1 0,-1 0 0,-1 1 0,1 0 0,0-1 0,-1 1 0,1 4 0,-1-5 0,0-1 0,0 1 0,0 0 0,0 0 0,0 0 0,-1-1 0,1 1 0,-1 0 0,1 0 0,-1-1 0,0 1 0,0-1 0,0 1 0,-1-1 0,1 1 0,-1-1 0,1 1 0,-1-1 0,0 0 0,0 0 0,0 0 0,0 0 0,0 0 0,0-1 0,0 1 0,-1-1 0,1 1 0,-1-1 0,1 0 0,-1 0 0,1 0 0,-1 0 0,0 0 0,-4 0 0,-11 2 0,1-2 0,0 0 0,-1-1 0,-29-4 0,6 1 0,-1-1-1365,27-1-5461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5T14:38:18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24575,'4'0'0,"5"0"0,5 0 0,5 0 0,2 0 0,2 0 0,1 0 0,0 0 0,0 0 0,1 0 0,-2 0 0,1 0 0,-4 0-8191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0:0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0:1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</inkml:trace>
  <inkml:trace contextRef="#ctx0" brushRef="#br0" timeOffset="1">1 93 24575,'0'4'0,"0"6"0,0 4 0,0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0:1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0:1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.xml"/><Relationship Id="rId18" Type="http://schemas.openxmlformats.org/officeDocument/2006/relationships/image" Target="../media/image45.png"/><Relationship Id="rId26" Type="http://schemas.openxmlformats.org/officeDocument/2006/relationships/image" Target="../media/image49.png"/><Relationship Id="rId3" Type="http://schemas.openxmlformats.org/officeDocument/2006/relationships/image" Target="../media/image37.png"/><Relationship Id="rId21" Type="http://schemas.openxmlformats.org/officeDocument/2006/relationships/customXml" Target="../ink/ink34.xml"/><Relationship Id="rId34" Type="http://schemas.openxmlformats.org/officeDocument/2006/relationships/image" Target="../media/image53.png"/><Relationship Id="rId7" Type="http://schemas.openxmlformats.org/officeDocument/2006/relationships/customXml" Target="../ink/ink27.xml"/><Relationship Id="rId12" Type="http://schemas.openxmlformats.org/officeDocument/2006/relationships/image" Target="../media/image42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33" Type="http://schemas.openxmlformats.org/officeDocument/2006/relationships/customXml" Target="../ink/ink40.xml"/><Relationship Id="rId2" Type="http://schemas.openxmlformats.org/officeDocument/2006/relationships/image" Target="../media/image36.png"/><Relationship Id="rId16" Type="http://schemas.openxmlformats.org/officeDocument/2006/relationships/image" Target="../media/image44.png"/><Relationship Id="rId20" Type="http://schemas.openxmlformats.org/officeDocument/2006/relationships/image" Target="../media/image46.png"/><Relationship Id="rId29" Type="http://schemas.openxmlformats.org/officeDocument/2006/relationships/customXml" Target="../ink/ink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customXml" Target="../ink/ink29.xml"/><Relationship Id="rId24" Type="http://schemas.openxmlformats.org/officeDocument/2006/relationships/image" Target="../media/image48.png"/><Relationship Id="rId32" Type="http://schemas.openxmlformats.org/officeDocument/2006/relationships/image" Target="../media/image52.png"/><Relationship Id="rId5" Type="http://schemas.openxmlformats.org/officeDocument/2006/relationships/customXml" Target="../ink/ink26.xml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28" Type="http://schemas.openxmlformats.org/officeDocument/2006/relationships/image" Target="../media/image50.png"/><Relationship Id="rId10" Type="http://schemas.openxmlformats.org/officeDocument/2006/relationships/image" Target="../media/image41.png"/><Relationship Id="rId19" Type="http://schemas.openxmlformats.org/officeDocument/2006/relationships/customXml" Target="../ink/ink33.xml"/><Relationship Id="rId31" Type="http://schemas.openxmlformats.org/officeDocument/2006/relationships/customXml" Target="../ink/ink39.xml"/><Relationship Id="rId4" Type="http://schemas.openxmlformats.org/officeDocument/2006/relationships/image" Target="../media/image38.PNG"/><Relationship Id="rId9" Type="http://schemas.openxmlformats.org/officeDocument/2006/relationships/customXml" Target="../ink/ink28.xml"/><Relationship Id="rId14" Type="http://schemas.openxmlformats.org/officeDocument/2006/relationships/image" Target="../media/image43.png"/><Relationship Id="rId22" Type="http://schemas.openxmlformats.org/officeDocument/2006/relationships/image" Target="../media/image47.png"/><Relationship Id="rId27" Type="http://schemas.openxmlformats.org/officeDocument/2006/relationships/customXml" Target="../ink/ink37.xml"/><Relationship Id="rId30" Type="http://schemas.openxmlformats.org/officeDocument/2006/relationships/image" Target="../media/image51.png"/><Relationship Id="rId8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5.xml"/><Relationship Id="rId18" Type="http://schemas.openxmlformats.org/officeDocument/2006/relationships/image" Target="../media/image62.png"/><Relationship Id="rId26" Type="http://schemas.openxmlformats.org/officeDocument/2006/relationships/image" Target="../media/image66.png"/><Relationship Id="rId3" Type="http://schemas.openxmlformats.org/officeDocument/2006/relationships/image" Target="../media/image55.png"/><Relationship Id="rId21" Type="http://schemas.openxmlformats.org/officeDocument/2006/relationships/customXml" Target="../ink/ink49.xml"/><Relationship Id="rId34" Type="http://schemas.openxmlformats.org/officeDocument/2006/relationships/image" Target="../media/image70.png"/><Relationship Id="rId7" Type="http://schemas.openxmlformats.org/officeDocument/2006/relationships/customXml" Target="../ink/ink42.xml"/><Relationship Id="rId12" Type="http://schemas.openxmlformats.org/officeDocument/2006/relationships/image" Target="../media/image59.png"/><Relationship Id="rId17" Type="http://schemas.openxmlformats.org/officeDocument/2006/relationships/customXml" Target="../ink/ink47.xml"/><Relationship Id="rId25" Type="http://schemas.openxmlformats.org/officeDocument/2006/relationships/customXml" Target="../ink/ink51.xml"/><Relationship Id="rId33" Type="http://schemas.openxmlformats.org/officeDocument/2006/relationships/customXml" Target="../ink/ink55.xml"/><Relationship Id="rId2" Type="http://schemas.openxmlformats.org/officeDocument/2006/relationships/image" Target="../media/image54.png"/><Relationship Id="rId16" Type="http://schemas.openxmlformats.org/officeDocument/2006/relationships/image" Target="../media/image61.png"/><Relationship Id="rId20" Type="http://schemas.openxmlformats.org/officeDocument/2006/relationships/image" Target="../media/image63.png"/><Relationship Id="rId29" Type="http://schemas.openxmlformats.org/officeDocument/2006/relationships/customXml" Target="../ink/ink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customXml" Target="../ink/ink44.xml"/><Relationship Id="rId24" Type="http://schemas.openxmlformats.org/officeDocument/2006/relationships/image" Target="../media/image65.png"/><Relationship Id="rId32" Type="http://schemas.openxmlformats.org/officeDocument/2006/relationships/image" Target="../media/image69.png"/><Relationship Id="rId5" Type="http://schemas.openxmlformats.org/officeDocument/2006/relationships/customXml" Target="../ink/ink41.xml"/><Relationship Id="rId15" Type="http://schemas.openxmlformats.org/officeDocument/2006/relationships/customXml" Target="../ink/ink46.xml"/><Relationship Id="rId23" Type="http://schemas.openxmlformats.org/officeDocument/2006/relationships/customXml" Target="../ink/ink50.xml"/><Relationship Id="rId28" Type="http://schemas.openxmlformats.org/officeDocument/2006/relationships/image" Target="../media/image67.png"/><Relationship Id="rId10" Type="http://schemas.openxmlformats.org/officeDocument/2006/relationships/image" Target="../media/image58.png"/><Relationship Id="rId19" Type="http://schemas.openxmlformats.org/officeDocument/2006/relationships/customXml" Target="../ink/ink48.xml"/><Relationship Id="rId31" Type="http://schemas.openxmlformats.org/officeDocument/2006/relationships/customXml" Target="../ink/ink54.xml"/><Relationship Id="rId4" Type="http://schemas.openxmlformats.org/officeDocument/2006/relationships/image" Target="../media/image38.PNG"/><Relationship Id="rId9" Type="http://schemas.openxmlformats.org/officeDocument/2006/relationships/customXml" Target="../ink/ink43.xml"/><Relationship Id="rId14" Type="http://schemas.openxmlformats.org/officeDocument/2006/relationships/image" Target="../media/image60.png"/><Relationship Id="rId22" Type="http://schemas.openxmlformats.org/officeDocument/2006/relationships/image" Target="../media/image64.png"/><Relationship Id="rId27" Type="http://schemas.openxmlformats.org/officeDocument/2006/relationships/customXml" Target="../ink/ink52.xml"/><Relationship Id="rId30" Type="http://schemas.openxmlformats.org/officeDocument/2006/relationships/image" Target="../media/image68.png"/><Relationship Id="rId8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8.png"/><Relationship Id="rId26" Type="http://schemas.openxmlformats.org/officeDocument/2006/relationships/customXml" Target="../ink/ink17.xml"/><Relationship Id="rId39" Type="http://schemas.openxmlformats.org/officeDocument/2006/relationships/customXml" Target="../ink/ink25.xml"/><Relationship Id="rId21" Type="http://schemas.openxmlformats.org/officeDocument/2006/relationships/customXml" Target="../ink/ink13.xml"/><Relationship Id="rId34" Type="http://schemas.openxmlformats.org/officeDocument/2006/relationships/image" Target="../media/image13.png"/><Relationship Id="rId7" Type="http://schemas.openxmlformats.org/officeDocument/2006/relationships/customXml" Target="../ink/ink2.xml"/><Relationship Id="rId12" Type="http://schemas.openxmlformats.org/officeDocument/2006/relationships/customXml" Target="../ink/ink7.xml"/><Relationship Id="rId17" Type="http://schemas.openxmlformats.org/officeDocument/2006/relationships/customXml" Target="../ink/ink11.xml"/><Relationship Id="rId25" Type="http://schemas.openxmlformats.org/officeDocument/2006/relationships/customXml" Target="../ink/ink16.xml"/><Relationship Id="rId33" Type="http://schemas.openxmlformats.org/officeDocument/2006/relationships/customXml" Target="../ink/ink22.xml"/><Relationship Id="rId38" Type="http://schemas.openxmlformats.org/officeDocument/2006/relationships/image" Target="../media/image15.png"/><Relationship Id="rId2" Type="http://schemas.openxmlformats.org/officeDocument/2006/relationships/image" Target="../media/image3.png"/><Relationship Id="rId16" Type="http://schemas.openxmlformats.org/officeDocument/2006/relationships/customXml" Target="../ink/ink10.xml"/><Relationship Id="rId20" Type="http://schemas.openxmlformats.org/officeDocument/2006/relationships/image" Target="../media/image9.png"/><Relationship Id="rId29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customXml" Target="../ink/ink6.xml"/><Relationship Id="rId24" Type="http://schemas.openxmlformats.org/officeDocument/2006/relationships/image" Target="../media/image10.png"/><Relationship Id="rId32" Type="http://schemas.openxmlformats.org/officeDocument/2006/relationships/image" Target="../media/image12.png"/><Relationship Id="rId37" Type="http://schemas.openxmlformats.org/officeDocument/2006/relationships/customXml" Target="../ink/ink24.xml"/><Relationship Id="rId40" Type="http://schemas.openxmlformats.org/officeDocument/2006/relationships/image" Target="../media/image16.png"/><Relationship Id="rId5" Type="http://schemas.openxmlformats.org/officeDocument/2006/relationships/customXml" Target="../ink/ink1.xml"/><Relationship Id="rId15" Type="http://schemas.openxmlformats.org/officeDocument/2006/relationships/customXml" Target="../ink/ink9.xml"/><Relationship Id="rId23" Type="http://schemas.openxmlformats.org/officeDocument/2006/relationships/customXml" Target="../ink/ink15.xml"/><Relationship Id="rId28" Type="http://schemas.openxmlformats.org/officeDocument/2006/relationships/customXml" Target="../ink/ink18.xml"/><Relationship Id="rId36" Type="http://schemas.openxmlformats.org/officeDocument/2006/relationships/image" Target="../media/image14.png"/><Relationship Id="rId10" Type="http://schemas.openxmlformats.org/officeDocument/2006/relationships/customXml" Target="../ink/ink5.xml"/><Relationship Id="rId19" Type="http://schemas.openxmlformats.org/officeDocument/2006/relationships/customXml" Target="../ink/ink12.xml"/><Relationship Id="rId31" Type="http://schemas.openxmlformats.org/officeDocument/2006/relationships/customXml" Target="../ink/ink21.xml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customXml" Target="../ink/ink8.xml"/><Relationship Id="rId22" Type="http://schemas.openxmlformats.org/officeDocument/2006/relationships/customXml" Target="../ink/ink14.xml"/><Relationship Id="rId27" Type="http://schemas.openxmlformats.org/officeDocument/2006/relationships/image" Target="../media/image11.png"/><Relationship Id="rId30" Type="http://schemas.openxmlformats.org/officeDocument/2006/relationships/customXml" Target="../ink/ink20.xml"/><Relationship Id="rId35" Type="http://schemas.openxmlformats.org/officeDocument/2006/relationships/customXml" Target="../ink/ink23.xml"/><Relationship Id="rId8" Type="http://schemas.openxmlformats.org/officeDocument/2006/relationships/customXml" Target="../ink/ink3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33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4.   (2) BFS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584478" y="126008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09" y="3199080"/>
            <a:ext cx="5144655" cy="28487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2300" y="1260088"/>
            <a:ext cx="102233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54F4D"/>
                </a:solidFill>
              </a:rPr>
              <a:t>BFS(</a:t>
            </a:r>
            <a:r>
              <a:rPr lang="en-US" altLang="ko-KR" sz="2000" dirty="0"/>
              <a:t>Breadth First Search</a:t>
            </a:r>
            <a:r>
              <a:rPr lang="en-US" altLang="ko-KR" sz="2000" dirty="0">
                <a:solidFill>
                  <a:srgbClr val="554F4D"/>
                </a:solidFill>
              </a:rPr>
              <a:t>)  : </a:t>
            </a:r>
            <a:r>
              <a:rPr lang="ko-KR" altLang="en-US" sz="2000" dirty="0">
                <a:solidFill>
                  <a:srgbClr val="554F4D"/>
                </a:solidFill>
              </a:rPr>
              <a:t>너비 우선 탐색방식   </a:t>
            </a:r>
            <a:r>
              <a:rPr lang="en-US" altLang="ko-KR" sz="2000" dirty="0">
                <a:solidFill>
                  <a:srgbClr val="554F4D"/>
                </a:solidFill>
              </a:rPr>
              <a:t>---------  Queue </a:t>
            </a:r>
            <a:r>
              <a:rPr lang="ko-KR" altLang="en-US" sz="2000" dirty="0">
                <a:solidFill>
                  <a:srgbClr val="554F4D"/>
                </a:solidFill>
              </a:rPr>
              <a:t>사용</a:t>
            </a:r>
            <a:endParaRPr lang="en-US" altLang="ko-KR" sz="2000" dirty="0">
              <a:solidFill>
                <a:srgbClr val="554F4D"/>
              </a:solidFill>
            </a:endParaRPr>
          </a:p>
          <a:p>
            <a:endParaRPr lang="en-US" altLang="ko-KR" sz="2000" dirty="0">
              <a:solidFill>
                <a:srgbClr val="554F4D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/>
              <a:t>탐색 시작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큐에 삽입하고 방문 처리를 합니다</a:t>
            </a:r>
            <a:r>
              <a:rPr lang="en-US" altLang="ko-KR" sz="2000" dirty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rgbClr val="554F4D"/>
                </a:solidFill>
              </a:rPr>
              <a:t>큐에서 </a:t>
            </a:r>
            <a:r>
              <a:rPr lang="ko-KR" altLang="en-US" sz="2000" dirty="0" err="1">
                <a:solidFill>
                  <a:srgbClr val="554F4D"/>
                </a:solidFill>
              </a:rPr>
              <a:t>노드를</a:t>
            </a:r>
            <a:r>
              <a:rPr lang="ko-KR" altLang="en-US" sz="2000" dirty="0">
                <a:solidFill>
                  <a:srgbClr val="554F4D"/>
                </a:solidFill>
              </a:rPr>
              <a:t> 꺼낸 뒤에 해당 </a:t>
            </a:r>
            <a:r>
              <a:rPr lang="ko-KR" altLang="en-US" sz="2000" dirty="0" err="1">
                <a:solidFill>
                  <a:srgbClr val="554F4D"/>
                </a:solidFill>
              </a:rPr>
              <a:t>노드의</a:t>
            </a:r>
            <a:r>
              <a:rPr lang="ko-KR" altLang="en-US" sz="2000" dirty="0">
                <a:solidFill>
                  <a:srgbClr val="554F4D"/>
                </a:solidFill>
              </a:rPr>
              <a:t> 인접 </a:t>
            </a:r>
            <a:r>
              <a:rPr lang="ko-KR" altLang="en-US" sz="2000" dirty="0" err="1">
                <a:solidFill>
                  <a:srgbClr val="554F4D"/>
                </a:solidFill>
              </a:rPr>
              <a:t>노드중에서</a:t>
            </a:r>
            <a:r>
              <a:rPr lang="ko-KR" altLang="en-US" sz="2000" dirty="0">
                <a:solidFill>
                  <a:srgbClr val="554F4D"/>
                </a:solidFill>
              </a:rPr>
              <a:t> 방문하지 않은 </a:t>
            </a:r>
            <a:r>
              <a:rPr lang="ko-KR" altLang="en-US" sz="2000" dirty="0" err="1">
                <a:solidFill>
                  <a:srgbClr val="554F4D"/>
                </a:solidFill>
              </a:rPr>
              <a:t>노드를</a:t>
            </a:r>
            <a:endParaRPr lang="en-US" altLang="ko-KR" sz="2000" dirty="0">
              <a:solidFill>
                <a:srgbClr val="554F4D"/>
              </a:solidFill>
            </a:endParaRPr>
          </a:p>
          <a:p>
            <a:r>
              <a:rPr lang="en-US" altLang="ko-KR" sz="2000" dirty="0">
                <a:solidFill>
                  <a:srgbClr val="554F4D"/>
                </a:solidFill>
              </a:rPr>
              <a:t>    </a:t>
            </a:r>
            <a:r>
              <a:rPr lang="ko-KR" altLang="en-US" sz="2000" dirty="0">
                <a:solidFill>
                  <a:srgbClr val="554F4D"/>
                </a:solidFill>
              </a:rPr>
              <a:t>모두 큐에 삽입하고 방문 처리합니다</a:t>
            </a:r>
            <a:r>
              <a:rPr lang="en-US" altLang="ko-KR" sz="2000" dirty="0">
                <a:solidFill>
                  <a:srgbClr val="554F4D"/>
                </a:solidFill>
              </a:rPr>
              <a:t>.</a:t>
            </a:r>
          </a:p>
          <a:p>
            <a:r>
              <a:rPr lang="en-US" altLang="ko-KR" sz="2000" dirty="0">
                <a:solidFill>
                  <a:srgbClr val="554F4D"/>
                </a:solidFill>
              </a:rPr>
              <a:t>-  </a:t>
            </a:r>
            <a:r>
              <a:rPr lang="ko-KR" altLang="en-US" sz="2000" dirty="0">
                <a:solidFill>
                  <a:srgbClr val="554F4D"/>
                </a:solidFill>
              </a:rPr>
              <a:t> 더 이상 </a:t>
            </a:r>
            <a:r>
              <a:rPr lang="en-US" altLang="ko-KR" sz="2000" dirty="0">
                <a:solidFill>
                  <a:srgbClr val="554F4D"/>
                </a:solidFill>
              </a:rPr>
              <a:t>2</a:t>
            </a:r>
            <a:r>
              <a:rPr lang="ko-KR" altLang="en-US" sz="2000" dirty="0">
                <a:solidFill>
                  <a:srgbClr val="554F4D"/>
                </a:solidFill>
              </a:rPr>
              <a:t>번의 과정을 수행할 수 없을 때 까지 반복합니다</a:t>
            </a:r>
            <a:r>
              <a:rPr lang="en-US" altLang="ko-KR" sz="2000" dirty="0">
                <a:solidFill>
                  <a:srgbClr val="554F4D"/>
                </a:solidFill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09" y="6180383"/>
            <a:ext cx="4780973" cy="4521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72CA19-A3A5-904D-9CBB-F51D4ED71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772" y="3232369"/>
            <a:ext cx="6029873" cy="24172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4C978B3-D7E1-3248-BD08-6EBE85351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079" y="5866613"/>
            <a:ext cx="4277589" cy="5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09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359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4. DFS,  BFS </a:t>
            </a:r>
            <a:r>
              <a:rPr lang="ko-KR" altLang="en-US" sz="3600" dirty="0">
                <a:solidFill>
                  <a:srgbClr val="554F4D"/>
                </a:solidFill>
              </a:rPr>
              <a:t>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289076"/>
            <a:ext cx="6441510" cy="28552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664B6C-0D2C-5F14-2310-147178064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849" y="3728996"/>
            <a:ext cx="5545752" cy="28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46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5337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4. </a:t>
            </a:r>
            <a:r>
              <a:rPr lang="en-US" altLang="ko-KR" sz="4400" b="1" u="sng" dirty="0">
                <a:solidFill>
                  <a:srgbClr val="FF0000"/>
                </a:solidFill>
              </a:rPr>
              <a:t>DFS</a:t>
            </a:r>
            <a:r>
              <a:rPr lang="en-US" altLang="ko-KR" sz="3600" dirty="0">
                <a:solidFill>
                  <a:srgbClr val="554F4D"/>
                </a:solidFill>
              </a:rPr>
              <a:t>,  BFS </a:t>
            </a:r>
            <a:r>
              <a:rPr lang="ko-KR" altLang="en-US" sz="3600" dirty="0">
                <a:solidFill>
                  <a:srgbClr val="554F4D"/>
                </a:solidFill>
              </a:rPr>
              <a:t>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282B53-187E-EE07-7F96-B2757C6D1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89" y="1289076"/>
            <a:ext cx="7955517" cy="40768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20CC9C-AA37-F197-789B-5C0A8B932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325" y="1289076"/>
            <a:ext cx="1695450" cy="23145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B278F95-56E6-1FF1-E479-E0F2D7CEF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387" y="4287577"/>
            <a:ext cx="2999243" cy="23898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AB0B350C-A9DC-0D3B-10C3-FBFCC23B7161}"/>
                  </a:ext>
                </a:extLst>
              </p14:cNvPr>
              <p14:cNvContentPartPr/>
              <p14:nvPr/>
            </p14:nvContentPartPr>
            <p14:xfrm>
              <a:off x="9569190" y="4471038"/>
              <a:ext cx="61560" cy="7236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AB0B350C-A9DC-0D3B-10C3-FBFCC23B71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60190" y="4462398"/>
                <a:ext cx="792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31B3F156-1A2B-2F42-749E-2F698C8C725D}"/>
                  </a:ext>
                </a:extLst>
              </p14:cNvPr>
              <p14:cNvContentPartPr/>
              <p14:nvPr/>
            </p14:nvContentPartPr>
            <p14:xfrm>
              <a:off x="10044390" y="4462398"/>
              <a:ext cx="105840" cy="11880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31B3F156-1A2B-2F42-749E-2F698C8C725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35750" y="4453758"/>
                <a:ext cx="1234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525099E4-C762-0703-B404-E94FEAB5802E}"/>
                  </a:ext>
                </a:extLst>
              </p14:cNvPr>
              <p14:cNvContentPartPr/>
              <p14:nvPr/>
            </p14:nvContentPartPr>
            <p14:xfrm>
              <a:off x="10118190" y="4981878"/>
              <a:ext cx="80640" cy="119160"/>
            </p14:xfrm>
          </p:contentPart>
        </mc:Choice>
        <mc:Fallback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525099E4-C762-0703-B404-E94FEAB5802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09190" y="4972878"/>
                <a:ext cx="98280" cy="13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그룹 39">
            <a:extLst>
              <a:ext uri="{FF2B5EF4-FFF2-40B4-BE49-F238E27FC236}">
                <a16:creationId xmlns:a16="http://schemas.microsoft.com/office/drawing/2014/main" id="{E610C51B-5B3A-0609-4A04-0FB927297B04}"/>
              </a:ext>
            </a:extLst>
          </p:cNvPr>
          <p:cNvGrpSpPr/>
          <p:nvPr/>
        </p:nvGrpSpPr>
        <p:grpSpPr>
          <a:xfrm>
            <a:off x="10610310" y="4991238"/>
            <a:ext cx="101160" cy="168120"/>
            <a:chOff x="10610310" y="4991238"/>
            <a:chExt cx="101160" cy="1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B58D217-7C5A-B2A5-F728-A19E52AA967C}"/>
                    </a:ext>
                  </a:extLst>
                </p14:cNvPr>
                <p14:cNvContentPartPr/>
                <p14:nvPr/>
              </p14:nvContentPartPr>
              <p14:xfrm>
                <a:off x="10610310" y="4991238"/>
                <a:ext cx="101160" cy="1098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B58D217-7C5A-B2A5-F728-A19E52AA967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01670" y="4982238"/>
                  <a:ext cx="1188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10AC921E-6882-3A3B-B793-4290F28D849D}"/>
                    </a:ext>
                  </a:extLst>
                </p14:cNvPr>
                <p14:cNvContentPartPr/>
                <p14:nvPr/>
              </p14:nvContentPartPr>
              <p14:xfrm>
                <a:off x="10629750" y="5024718"/>
                <a:ext cx="66240" cy="1346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10AC921E-6882-3A3B-B793-4290F28D849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620750" y="5016078"/>
                  <a:ext cx="838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EDC3C8C-77B7-F90E-A4B6-2E63F0DF6298}"/>
              </a:ext>
            </a:extLst>
          </p:cNvPr>
          <p:cNvGrpSpPr/>
          <p:nvPr/>
        </p:nvGrpSpPr>
        <p:grpSpPr>
          <a:xfrm>
            <a:off x="9579630" y="4966038"/>
            <a:ext cx="117000" cy="192600"/>
            <a:chOff x="9579630" y="4966038"/>
            <a:chExt cx="117000" cy="19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8B7939C-07EB-E20B-716F-BB4F17BB2478}"/>
                    </a:ext>
                  </a:extLst>
                </p14:cNvPr>
                <p14:cNvContentPartPr/>
                <p14:nvPr/>
              </p14:nvContentPartPr>
              <p14:xfrm>
                <a:off x="9579630" y="4999518"/>
                <a:ext cx="101520" cy="1591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8B7939C-07EB-E20B-716F-BB4F17BB24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70990" y="4990878"/>
                  <a:ext cx="119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747472D-6CB4-1153-3BC4-796BD9B231DE}"/>
                    </a:ext>
                  </a:extLst>
                </p14:cNvPr>
                <p14:cNvContentPartPr/>
                <p14:nvPr/>
              </p14:nvContentPartPr>
              <p14:xfrm>
                <a:off x="9588270" y="4966038"/>
                <a:ext cx="108360" cy="90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747472D-6CB4-1153-3BC4-796BD9B231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579630" y="4957398"/>
                  <a:ext cx="126000" cy="2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C74D235B-EBC0-42B2-9F9E-98F9A527C0A7}"/>
                  </a:ext>
                </a:extLst>
              </p14:cNvPr>
              <p14:cNvContentPartPr/>
              <p14:nvPr/>
            </p14:nvContentPartPr>
            <p14:xfrm>
              <a:off x="11439030" y="4446198"/>
              <a:ext cx="61920" cy="13032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C74D235B-EBC0-42B2-9F9E-98F9A527C0A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430390" y="4437198"/>
                <a:ext cx="795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3D6A3E3C-D103-CBF3-00C0-01FBFBE5C5A4}"/>
                  </a:ext>
                </a:extLst>
              </p14:cNvPr>
              <p14:cNvContentPartPr/>
              <p14:nvPr/>
            </p14:nvContentPartPr>
            <p14:xfrm>
              <a:off x="9605550" y="6073398"/>
              <a:ext cx="16560" cy="7560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3D6A3E3C-D103-CBF3-00C0-01FBFBE5C5A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96910" y="6064398"/>
                <a:ext cx="342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A8245F97-180C-FEDE-1272-655DF8BDE79B}"/>
                  </a:ext>
                </a:extLst>
              </p14:cNvPr>
              <p14:cNvContentPartPr/>
              <p14:nvPr/>
            </p14:nvContentPartPr>
            <p14:xfrm>
              <a:off x="9959430" y="6064758"/>
              <a:ext cx="73080" cy="6840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A8245F97-180C-FEDE-1272-655DF8BDE79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950430" y="6056118"/>
                <a:ext cx="907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25F9D157-32EB-D255-0EA5-992C828CFC3C}"/>
                  </a:ext>
                </a:extLst>
              </p14:cNvPr>
              <p14:cNvContentPartPr/>
              <p14:nvPr/>
            </p14:nvContentPartPr>
            <p14:xfrm>
              <a:off x="10354710" y="6056118"/>
              <a:ext cx="91080" cy="136440"/>
            </p14:xfrm>
          </p:contentPart>
        </mc:Choice>
        <mc:Fallback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25F9D157-32EB-D255-0EA5-992C828CFC3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345710" y="6047118"/>
                <a:ext cx="108720" cy="15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그룹 52">
            <a:extLst>
              <a:ext uri="{FF2B5EF4-FFF2-40B4-BE49-F238E27FC236}">
                <a16:creationId xmlns:a16="http://schemas.microsoft.com/office/drawing/2014/main" id="{958345B5-16CC-189B-210A-8200E1DA880A}"/>
              </a:ext>
            </a:extLst>
          </p:cNvPr>
          <p:cNvGrpSpPr/>
          <p:nvPr/>
        </p:nvGrpSpPr>
        <p:grpSpPr>
          <a:xfrm>
            <a:off x="10860510" y="6073038"/>
            <a:ext cx="111600" cy="120240"/>
            <a:chOff x="10860510" y="6073038"/>
            <a:chExt cx="111600" cy="12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AA6D2C3-A6F4-EE7C-ABAD-5440B208D280}"/>
                    </a:ext>
                  </a:extLst>
                </p14:cNvPr>
                <p14:cNvContentPartPr/>
                <p14:nvPr/>
              </p14:nvContentPartPr>
              <p14:xfrm>
                <a:off x="10860510" y="6073038"/>
                <a:ext cx="111600" cy="6120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AA6D2C3-A6F4-EE7C-ABAD-5440B208D2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851870" y="6064398"/>
                  <a:ext cx="1292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E741DE43-6628-6F17-B82F-39FBDE638008}"/>
                    </a:ext>
                  </a:extLst>
                </p14:cNvPr>
                <p14:cNvContentPartPr/>
                <p14:nvPr/>
              </p14:nvContentPartPr>
              <p14:xfrm>
                <a:off x="10882830" y="6115518"/>
                <a:ext cx="56520" cy="7776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E741DE43-6628-6F17-B82F-39FBDE63800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874190" y="6106518"/>
                  <a:ext cx="7416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306ED05-F787-F1D4-FDAE-C6628B9D4337}"/>
              </a:ext>
            </a:extLst>
          </p:cNvPr>
          <p:cNvGrpSpPr/>
          <p:nvPr/>
        </p:nvGrpSpPr>
        <p:grpSpPr>
          <a:xfrm>
            <a:off x="11400510" y="6039918"/>
            <a:ext cx="104760" cy="142200"/>
            <a:chOff x="11400510" y="6039918"/>
            <a:chExt cx="104760" cy="14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7FCAB1B5-CA45-7678-4E2C-8DF8C456C815}"/>
                    </a:ext>
                  </a:extLst>
                </p14:cNvPr>
                <p14:cNvContentPartPr/>
                <p14:nvPr/>
              </p14:nvContentPartPr>
              <p14:xfrm>
                <a:off x="11400510" y="6039918"/>
                <a:ext cx="43560" cy="14220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7FCAB1B5-CA45-7678-4E2C-8DF8C456C81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391510" y="6031278"/>
                  <a:ext cx="61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0E68827-4C88-F61F-57D3-853427EA4C39}"/>
                    </a:ext>
                  </a:extLst>
                </p14:cNvPr>
                <p14:cNvContentPartPr/>
                <p14:nvPr/>
              </p14:nvContentPartPr>
              <p14:xfrm>
                <a:off x="11442270" y="6065118"/>
                <a:ext cx="63000" cy="360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0E68827-4C88-F61F-57D3-853427EA4C3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433270" y="6056118"/>
                  <a:ext cx="80640" cy="2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0932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5257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4. DFS,  </a:t>
            </a:r>
            <a:r>
              <a:rPr lang="en-US" altLang="ko-KR" sz="4400" b="1" u="sng" dirty="0">
                <a:solidFill>
                  <a:srgbClr val="FF0000"/>
                </a:solidFill>
              </a:rPr>
              <a:t>BFS</a:t>
            </a:r>
            <a:r>
              <a:rPr lang="en-US" altLang="ko-KR" sz="3600" dirty="0">
                <a:solidFill>
                  <a:srgbClr val="554F4D"/>
                </a:solidFill>
              </a:rPr>
              <a:t> </a:t>
            </a:r>
            <a:r>
              <a:rPr lang="ko-KR" altLang="en-US" sz="3600" dirty="0">
                <a:solidFill>
                  <a:srgbClr val="554F4D"/>
                </a:solidFill>
              </a:rPr>
              <a:t>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BCACA7-6DBD-7F2E-4776-DFFD2BC9D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55" y="1289076"/>
            <a:ext cx="8477352" cy="37184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7E6169-83BB-3424-DCF7-DE4D6506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572" y="3652238"/>
            <a:ext cx="2167073" cy="286958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CA10ADF-3C43-7538-9464-9DFD06D37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267" y="4786008"/>
            <a:ext cx="2391109" cy="190526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1B257575-204E-5102-9737-8CD47623A7DE}"/>
              </a:ext>
            </a:extLst>
          </p:cNvPr>
          <p:cNvGrpSpPr/>
          <p:nvPr/>
        </p:nvGrpSpPr>
        <p:grpSpPr>
          <a:xfrm>
            <a:off x="6400470" y="4915638"/>
            <a:ext cx="200880" cy="133920"/>
            <a:chOff x="6400470" y="4915638"/>
            <a:chExt cx="200880" cy="13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E20C817-31B0-9A92-4CA7-D3F5CFA3F436}"/>
                    </a:ext>
                  </a:extLst>
                </p14:cNvPr>
                <p14:cNvContentPartPr/>
                <p14:nvPr/>
              </p14:nvContentPartPr>
              <p14:xfrm>
                <a:off x="6400470" y="4915638"/>
                <a:ext cx="18360" cy="1339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E20C817-31B0-9A92-4CA7-D3F5CFA3F43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91830" y="4906998"/>
                  <a:ext cx="360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D63D7AF-B556-AFDA-ED30-4BF0CE7CB9E3}"/>
                    </a:ext>
                  </a:extLst>
                </p14:cNvPr>
                <p14:cNvContentPartPr/>
                <p14:nvPr/>
              </p14:nvContentPartPr>
              <p14:xfrm>
                <a:off x="6521430" y="4924278"/>
                <a:ext cx="79920" cy="10080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D63D7AF-B556-AFDA-ED30-4BF0CE7CB9E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12790" y="4915278"/>
                  <a:ext cx="97560" cy="11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0ECC96C-58C2-F402-10AF-712BDBB52F8B}"/>
                  </a:ext>
                </a:extLst>
              </p14:cNvPr>
              <p14:cNvContentPartPr/>
              <p14:nvPr/>
            </p14:nvContentPartPr>
            <p14:xfrm>
              <a:off x="6375270" y="5326758"/>
              <a:ext cx="101160" cy="15372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0ECC96C-58C2-F402-10AF-712BDBB52F8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66270" y="5317758"/>
                <a:ext cx="118800" cy="17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83A2BE19-108E-508F-2EF6-85B34237CB98}"/>
              </a:ext>
            </a:extLst>
          </p:cNvPr>
          <p:cNvGrpSpPr/>
          <p:nvPr/>
        </p:nvGrpSpPr>
        <p:grpSpPr>
          <a:xfrm>
            <a:off x="6566070" y="5338638"/>
            <a:ext cx="136440" cy="135360"/>
            <a:chOff x="6566070" y="5338638"/>
            <a:chExt cx="136440" cy="13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193A8B27-C64E-7CD9-F975-7CE08B21BCA0}"/>
                    </a:ext>
                  </a:extLst>
                </p14:cNvPr>
                <p14:cNvContentPartPr/>
                <p14:nvPr/>
              </p14:nvContentPartPr>
              <p14:xfrm>
                <a:off x="6566070" y="5338638"/>
                <a:ext cx="135720" cy="727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193A8B27-C64E-7CD9-F975-7CE08B21BCA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57070" y="5329638"/>
                  <a:ext cx="1533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84471E2-0444-EA82-E2A3-202CFC14E194}"/>
                    </a:ext>
                  </a:extLst>
                </p14:cNvPr>
                <p14:cNvContentPartPr/>
                <p14:nvPr/>
              </p14:nvContentPartPr>
              <p14:xfrm>
                <a:off x="6648870" y="5351958"/>
                <a:ext cx="53640" cy="1220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84471E2-0444-EA82-E2A3-202CFC14E19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640230" y="5342958"/>
                  <a:ext cx="7128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6549EA3-1947-0DF3-FD90-F2C0CBF7EA23}"/>
              </a:ext>
            </a:extLst>
          </p:cNvPr>
          <p:cNvGrpSpPr/>
          <p:nvPr/>
        </p:nvGrpSpPr>
        <p:grpSpPr>
          <a:xfrm>
            <a:off x="6915270" y="5351958"/>
            <a:ext cx="138960" cy="127440"/>
            <a:chOff x="6915270" y="5351958"/>
            <a:chExt cx="138960" cy="1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8A014D8-F90D-8179-9D9F-8A179C0919F9}"/>
                    </a:ext>
                  </a:extLst>
                </p14:cNvPr>
                <p14:cNvContentPartPr/>
                <p14:nvPr/>
              </p14:nvContentPartPr>
              <p14:xfrm>
                <a:off x="6915270" y="5351958"/>
                <a:ext cx="95040" cy="1274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8A014D8-F90D-8179-9D9F-8A179C0919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06270" y="5342958"/>
                  <a:ext cx="112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BC513C5-FF93-653A-6172-FCB3E0BA6E4C}"/>
                    </a:ext>
                  </a:extLst>
                </p14:cNvPr>
                <p14:cNvContentPartPr/>
                <p14:nvPr/>
              </p14:nvContentPartPr>
              <p14:xfrm>
                <a:off x="6979350" y="5368878"/>
                <a:ext cx="74880" cy="3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BC513C5-FF93-653A-6172-FCB3E0BA6E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70350" y="5359878"/>
                  <a:ext cx="925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81C1E602-D03D-3B47-D928-45C76A5761C2}"/>
                  </a:ext>
                </a:extLst>
              </p14:cNvPr>
              <p14:cNvContentPartPr/>
              <p14:nvPr/>
            </p14:nvContentPartPr>
            <p14:xfrm>
              <a:off x="7761990" y="4932558"/>
              <a:ext cx="65160" cy="9468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81C1E602-D03D-3B47-D928-45C76A5761C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53350" y="4923558"/>
                <a:ext cx="828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C32ADDE9-91D3-7F86-DCBB-8C80065763F0}"/>
                  </a:ext>
                </a:extLst>
              </p14:cNvPr>
              <p14:cNvContentPartPr/>
              <p14:nvPr/>
            </p14:nvContentPartPr>
            <p14:xfrm>
              <a:off x="6445470" y="6165558"/>
              <a:ext cx="22320" cy="9540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C32ADDE9-91D3-7F86-DCBB-8C80065763F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36830" y="6156558"/>
                <a:ext cx="399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ADF93F4B-9F8B-8CD1-8C57-0DB99EEDC1F7}"/>
                  </a:ext>
                </a:extLst>
              </p14:cNvPr>
              <p14:cNvContentPartPr/>
              <p14:nvPr/>
            </p14:nvContentPartPr>
            <p14:xfrm>
              <a:off x="6750390" y="6185358"/>
              <a:ext cx="115920" cy="5976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ADF93F4B-9F8B-8CD1-8C57-0DB99EEDC1F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41750" y="6176358"/>
                <a:ext cx="1335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391DCC16-3EB1-2FED-2480-32AFDBB1E423}"/>
                  </a:ext>
                </a:extLst>
              </p14:cNvPr>
              <p14:cNvContentPartPr/>
              <p14:nvPr/>
            </p14:nvContentPartPr>
            <p14:xfrm>
              <a:off x="7067550" y="6189678"/>
              <a:ext cx="85680" cy="10440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391DCC16-3EB1-2FED-2480-32AFDBB1E42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058910" y="6181038"/>
                <a:ext cx="103320" cy="12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그룹 30">
            <a:extLst>
              <a:ext uri="{FF2B5EF4-FFF2-40B4-BE49-F238E27FC236}">
                <a16:creationId xmlns:a16="http://schemas.microsoft.com/office/drawing/2014/main" id="{231B5E1A-3797-AAD8-0BBD-E7066ECE11C4}"/>
              </a:ext>
            </a:extLst>
          </p:cNvPr>
          <p:cNvGrpSpPr/>
          <p:nvPr/>
        </p:nvGrpSpPr>
        <p:grpSpPr>
          <a:xfrm>
            <a:off x="7565070" y="6156918"/>
            <a:ext cx="437040" cy="240120"/>
            <a:chOff x="7565070" y="6156918"/>
            <a:chExt cx="437040" cy="24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602C4BE-D754-5F47-1663-4B40789060CC}"/>
                    </a:ext>
                  </a:extLst>
                </p14:cNvPr>
                <p14:cNvContentPartPr/>
                <p14:nvPr/>
              </p14:nvContentPartPr>
              <p14:xfrm>
                <a:off x="7565070" y="6156918"/>
                <a:ext cx="110880" cy="10980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602C4BE-D754-5F47-1663-4B40789060C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556070" y="6147918"/>
                  <a:ext cx="1285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1326AC5-EF04-BF4B-2D16-7C31ED958772}"/>
                    </a:ext>
                  </a:extLst>
                </p14:cNvPr>
                <p14:cNvContentPartPr/>
                <p14:nvPr/>
              </p14:nvContentPartPr>
              <p14:xfrm>
                <a:off x="7570830" y="6165558"/>
                <a:ext cx="71640" cy="23148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1326AC5-EF04-BF4B-2D16-7C31ED95877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562190" y="6156558"/>
                  <a:ext cx="892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E2CD1C2-70E2-9CE0-04C0-8F320D9256A0}"/>
                    </a:ext>
                  </a:extLst>
                </p14:cNvPr>
                <p14:cNvContentPartPr/>
                <p14:nvPr/>
              </p14:nvContentPartPr>
              <p14:xfrm>
                <a:off x="7805550" y="6207678"/>
                <a:ext cx="122040" cy="1537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E2CD1C2-70E2-9CE0-04C0-8F320D9256A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796910" y="6199038"/>
                  <a:ext cx="139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25DCF4B-29DC-91F7-E3D0-041A0B449CAE}"/>
                    </a:ext>
                  </a:extLst>
                </p14:cNvPr>
                <p14:cNvContentPartPr/>
                <p14:nvPr/>
              </p14:nvContentPartPr>
              <p14:xfrm>
                <a:off x="7910310" y="6199038"/>
                <a:ext cx="91800" cy="3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25DCF4B-29DC-91F7-E3D0-041A0B449CA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901670" y="6190398"/>
                  <a:ext cx="10944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4939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6845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4. </a:t>
            </a:r>
            <a:r>
              <a:rPr lang="en-US" altLang="ko-KR" sz="4400" b="1" u="sng" dirty="0">
                <a:solidFill>
                  <a:srgbClr val="FF0000"/>
                </a:solidFill>
              </a:rPr>
              <a:t>DFS</a:t>
            </a:r>
            <a:r>
              <a:rPr lang="en-US" altLang="ko-KR" sz="3600" dirty="0">
                <a:solidFill>
                  <a:srgbClr val="554F4D"/>
                </a:solidFill>
              </a:rPr>
              <a:t>,  </a:t>
            </a:r>
            <a:r>
              <a:rPr lang="en-US" altLang="ko-KR" sz="4400" b="1" u="sng" dirty="0">
                <a:solidFill>
                  <a:srgbClr val="FF0000"/>
                </a:solidFill>
              </a:rPr>
              <a:t>BFS</a:t>
            </a:r>
            <a:r>
              <a:rPr lang="en-US" altLang="ko-KR" sz="3600" dirty="0">
                <a:solidFill>
                  <a:srgbClr val="554F4D"/>
                </a:solidFill>
              </a:rPr>
              <a:t> </a:t>
            </a:r>
            <a:r>
              <a:rPr lang="ko-KR" altLang="en-US" sz="3600" dirty="0">
                <a:solidFill>
                  <a:srgbClr val="554F4D"/>
                </a:solidFill>
              </a:rPr>
              <a:t>문제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534574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7EE484-C98A-7C1A-6F9C-1EFB5BC80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289075"/>
            <a:ext cx="4617602" cy="25782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0E1F08-DB63-9A0E-EFDB-C1459DA2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74" y="3965641"/>
            <a:ext cx="2261423" cy="270114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2095054-4540-45C9-FB5E-7E3160DAE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003" y="1306512"/>
            <a:ext cx="1436408" cy="540670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63AE257-DC7C-6B80-EB23-83BB8B5F2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870" y="1306512"/>
            <a:ext cx="1309499" cy="540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18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298CC6-E2D8-41BB-8650-6670A4D3C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60" y="0"/>
            <a:ext cx="58680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1338490" y="220802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1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2173901" y="2254189"/>
            <a:ext cx="329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</a:rPr>
              <a:t>자료형</a:t>
            </a:r>
            <a:r>
              <a:rPr lang="en-US" altLang="ko-KR" sz="3200" dirty="0">
                <a:solidFill>
                  <a:srgbClr val="554F4D"/>
                </a:solidFill>
              </a:rPr>
              <a:t>, </a:t>
            </a:r>
            <a:r>
              <a:rPr lang="ko-KR" altLang="en-US" sz="3200" dirty="0">
                <a:solidFill>
                  <a:srgbClr val="554F4D"/>
                </a:solidFill>
              </a:rPr>
              <a:t>내장함수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BF8A0-1C9E-4A1C-854B-5709C37B6AAF}"/>
              </a:ext>
            </a:extLst>
          </p:cNvPr>
          <p:cNvSpPr txBox="1"/>
          <p:nvPr/>
        </p:nvSpPr>
        <p:spPr>
          <a:xfrm>
            <a:off x="1338490" y="332911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2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9077E0-13C1-4313-8DAD-CBBCAA9053ED}"/>
              </a:ext>
            </a:extLst>
          </p:cNvPr>
          <p:cNvSpPr txBox="1"/>
          <p:nvPr/>
        </p:nvSpPr>
        <p:spPr>
          <a:xfrm>
            <a:off x="2173901" y="3390739"/>
            <a:ext cx="3662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Stack, Queue,</a:t>
            </a:r>
            <a:r>
              <a:rPr lang="ko-KR" altLang="en-US" sz="3200" dirty="0">
                <a:solidFill>
                  <a:srgbClr val="554F4D"/>
                </a:solidFill>
              </a:rPr>
              <a:t> </a:t>
            </a:r>
            <a:r>
              <a:rPr lang="en-US" altLang="ko-KR" sz="3200" dirty="0">
                <a:solidFill>
                  <a:srgbClr val="554F4D"/>
                </a:solidFill>
              </a:rPr>
              <a:t>Deque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D6509-341D-4329-AA12-899AFC70CE06}"/>
              </a:ext>
            </a:extLst>
          </p:cNvPr>
          <p:cNvSpPr txBox="1"/>
          <p:nvPr/>
        </p:nvSpPr>
        <p:spPr>
          <a:xfrm>
            <a:off x="1338490" y="439754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3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D7C2-3349-4F4B-984E-3BDD891FCB19}"/>
              </a:ext>
            </a:extLst>
          </p:cNvPr>
          <p:cNvSpPr txBox="1"/>
          <p:nvPr/>
        </p:nvSpPr>
        <p:spPr>
          <a:xfrm>
            <a:off x="2090011" y="4459097"/>
            <a:ext cx="1941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Sort(</a:t>
            </a:r>
            <a:r>
              <a:rPr lang="ko-KR" altLang="en-US" sz="3200" dirty="0">
                <a:solidFill>
                  <a:srgbClr val="554F4D"/>
                </a:solidFill>
              </a:rPr>
              <a:t>정렬</a:t>
            </a:r>
            <a:r>
              <a:rPr lang="en-US" altLang="ko-KR" sz="3200" dirty="0">
                <a:solidFill>
                  <a:srgbClr val="554F4D"/>
                </a:solidFill>
              </a:rPr>
              <a:t>)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46AA8C-C738-4DAA-8394-228D4A57C3AB}"/>
              </a:ext>
            </a:extLst>
          </p:cNvPr>
          <p:cNvGrpSpPr/>
          <p:nvPr/>
        </p:nvGrpSpPr>
        <p:grpSpPr>
          <a:xfrm>
            <a:off x="811410" y="477594"/>
            <a:ext cx="5614557" cy="523220"/>
            <a:chOff x="2640851" y="477594"/>
            <a:chExt cx="2987294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1356F7-6E60-415E-93C3-F2B83051B641}"/>
                </a:ext>
              </a:extLst>
            </p:cNvPr>
            <p:cNvSpPr txBox="1"/>
            <p:nvPr/>
          </p:nvSpPr>
          <p:spPr>
            <a:xfrm>
              <a:off x="3479800" y="631482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554F4D"/>
                  </a:solidFill>
                </a:rPr>
                <a:t>A table of contents.</a:t>
              </a:r>
              <a:endParaRPr lang="ko-KR" altLang="en-US" dirty="0">
                <a:solidFill>
                  <a:srgbClr val="554F4D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541882-D751-4CCB-9348-135C193BA93B}"/>
                </a:ext>
              </a:extLst>
            </p:cNvPr>
            <p:cNvSpPr txBox="1"/>
            <p:nvPr/>
          </p:nvSpPr>
          <p:spPr>
            <a:xfrm>
              <a:off x="2640851" y="477594"/>
              <a:ext cx="9059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rgbClr val="554F4D"/>
                  </a:solidFill>
                </a:rPr>
                <a:t>전체 목차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879323-C084-4899-4DA9-06FEB8B9CEB4}"/>
              </a:ext>
            </a:extLst>
          </p:cNvPr>
          <p:cNvSpPr txBox="1"/>
          <p:nvPr/>
        </p:nvSpPr>
        <p:spPr>
          <a:xfrm>
            <a:off x="1330475" y="5518631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4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294B-890E-4858-B27B-EE88FFE3EAC5}"/>
              </a:ext>
            </a:extLst>
          </p:cNvPr>
          <p:cNvSpPr txBox="1"/>
          <p:nvPr/>
        </p:nvSpPr>
        <p:spPr>
          <a:xfrm>
            <a:off x="2090011" y="5580186"/>
            <a:ext cx="2013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DFS / BFS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3C622B-4A9C-45A0-8705-8E3882DF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418734" y="1025561"/>
            <a:ext cx="2897332" cy="3483439"/>
            <a:chOff x="418734" y="1025561"/>
            <a:chExt cx="2897332" cy="348343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1196640" y="3167390"/>
              <a:ext cx="13415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554F4D"/>
                  </a:solidFill>
                </a:rPr>
                <a:t>DFS,BFS</a:t>
              </a:r>
              <a:endParaRPr lang="ko-KR" altLang="en-US" sz="2800" dirty="0">
                <a:solidFill>
                  <a:srgbClr val="554F4D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418734" y="1025561"/>
              <a:ext cx="28973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dirty="0">
                  <a:solidFill>
                    <a:schemeClr val="bg1"/>
                  </a:solidFill>
                </a:rPr>
                <a:t>Part 4.</a:t>
              </a:r>
              <a:endParaRPr lang="ko-KR" altLang="en-US" sz="8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813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6548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4.   </a:t>
            </a:r>
            <a:r>
              <a:rPr lang="ko-KR" altLang="en-US" sz="3600" dirty="0">
                <a:solidFill>
                  <a:srgbClr val="554F4D"/>
                </a:solidFill>
              </a:rPr>
              <a:t>재귀함수</a:t>
            </a:r>
            <a:r>
              <a:rPr lang="en-US" altLang="ko-KR" sz="3600" dirty="0">
                <a:solidFill>
                  <a:srgbClr val="554F4D"/>
                </a:solidFill>
              </a:rPr>
              <a:t>(Recursion Function)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6468B5-BB1F-C977-86DE-59C73EE9C588}"/>
              </a:ext>
            </a:extLst>
          </p:cNvPr>
          <p:cNvSpPr txBox="1"/>
          <p:nvPr/>
        </p:nvSpPr>
        <p:spPr>
          <a:xfrm>
            <a:off x="738232" y="1371464"/>
            <a:ext cx="1109863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400" dirty="0">
                <a:solidFill>
                  <a:srgbClr val="554F4D"/>
                </a:solidFill>
              </a:rPr>
              <a:t>재귀 함수 </a:t>
            </a:r>
            <a:r>
              <a:rPr lang="en-US" altLang="ko-KR" sz="2400" dirty="0">
                <a:solidFill>
                  <a:srgbClr val="554F4D"/>
                </a:solidFill>
              </a:rPr>
              <a:t>: </a:t>
            </a:r>
            <a:r>
              <a:rPr lang="ko-KR" altLang="en-US" sz="2400" dirty="0">
                <a:solidFill>
                  <a:srgbClr val="554F4D"/>
                </a:solidFill>
              </a:rPr>
              <a:t>자기 자신을 다시 호출하는 함수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(1)	</a:t>
            </a:r>
            <a:r>
              <a:rPr lang="ko-KR" altLang="en-US" sz="2000" dirty="0">
                <a:solidFill>
                  <a:srgbClr val="554F4D"/>
                </a:solidFill>
              </a:rPr>
              <a:t>자기 자신을 부르는 함수이기 때문에 종료조건이 확실하지 않으면 무한 반복할 수도 있음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  -&gt;  </a:t>
            </a:r>
            <a:r>
              <a:rPr lang="ko-KR" altLang="en-US" sz="2000" dirty="0">
                <a:solidFill>
                  <a:srgbClr val="554F4D"/>
                </a:solidFill>
              </a:rPr>
              <a:t>따라서 종료조건을 확실히 해야함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        </a:t>
            </a:r>
            <a:r>
              <a:rPr lang="ko-KR" altLang="en-US" sz="2000" dirty="0">
                <a:solidFill>
                  <a:srgbClr val="554F4D"/>
                </a:solidFill>
              </a:rPr>
              <a:t>종료 조건을 제대로 하지 않으면 무한 루프위험성 ↑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(2)	</a:t>
            </a:r>
            <a:r>
              <a:rPr lang="ko-KR" altLang="en-US" sz="2000" dirty="0">
                <a:solidFill>
                  <a:srgbClr val="554F4D"/>
                </a:solidFill>
              </a:rPr>
              <a:t>모든 재귀 함수는 반복문을 이용하여 동일한 기능을 구현할 수 있다</a:t>
            </a:r>
            <a:r>
              <a:rPr lang="en-US" altLang="ko-KR" sz="2000" dirty="0">
                <a:solidFill>
                  <a:srgbClr val="554F4D"/>
                </a:solidFill>
              </a:rPr>
              <a:t>.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</a:t>
            </a:r>
            <a:r>
              <a:rPr lang="ko-KR" altLang="en-US" sz="2000" dirty="0">
                <a:solidFill>
                  <a:srgbClr val="554F4D"/>
                </a:solidFill>
              </a:rPr>
              <a:t>하지만 재귀함수를 이용하면 간단하게 해결할 수 있는 문제가 많기 때문에 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</a:t>
            </a:r>
            <a:r>
              <a:rPr lang="ko-KR" altLang="en-US" sz="2000" dirty="0">
                <a:solidFill>
                  <a:srgbClr val="554F4D"/>
                </a:solidFill>
              </a:rPr>
              <a:t>재귀함수를 알아야 함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(3) 	DFS</a:t>
            </a:r>
            <a:r>
              <a:rPr lang="ko-KR" altLang="en-US" sz="2000" dirty="0">
                <a:solidFill>
                  <a:srgbClr val="554F4D"/>
                </a:solidFill>
              </a:rPr>
              <a:t>를 이용하여 문제를 풀 때 스택을 이용하지 않고 재귀함수로 푸는 경우가 많음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6779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6548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4.   </a:t>
            </a:r>
            <a:r>
              <a:rPr lang="ko-KR" altLang="en-US" sz="3600" dirty="0">
                <a:solidFill>
                  <a:srgbClr val="554F4D"/>
                </a:solidFill>
              </a:rPr>
              <a:t>재귀함수</a:t>
            </a:r>
            <a:r>
              <a:rPr lang="en-US" altLang="ko-KR" sz="3600" dirty="0">
                <a:solidFill>
                  <a:srgbClr val="554F4D"/>
                </a:solidFill>
              </a:rPr>
              <a:t>(Recursion Function)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6468B5-BB1F-C977-86DE-59C73EE9C588}"/>
              </a:ext>
            </a:extLst>
          </p:cNvPr>
          <p:cNvSpPr txBox="1"/>
          <p:nvPr/>
        </p:nvSpPr>
        <p:spPr>
          <a:xfrm>
            <a:off x="738232" y="1371464"/>
            <a:ext cx="110986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554F4D"/>
                </a:solidFill>
              </a:rPr>
              <a:t>간단한 예제</a:t>
            </a:r>
            <a:r>
              <a:rPr lang="en-US" altLang="ko-KR" sz="2800" dirty="0">
                <a:solidFill>
                  <a:srgbClr val="554F4D"/>
                </a:solidFill>
              </a:rPr>
              <a:t>1   - </a:t>
            </a:r>
            <a:r>
              <a:rPr lang="ko-KR" altLang="en-US" sz="2000" dirty="0">
                <a:solidFill>
                  <a:srgbClr val="554F4D"/>
                </a:solidFill>
              </a:rPr>
              <a:t>단순 출력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087056-4A2F-0227-00CC-2DE92B904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32" y="1873281"/>
            <a:ext cx="3343275" cy="3009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8B4EE7-3A64-20A7-6C22-966E6763C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920" y="1608038"/>
            <a:ext cx="723900" cy="16989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F3892A4-B477-0B94-79BE-86C26AA17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915" y="5841744"/>
            <a:ext cx="4667250" cy="771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8B0C73-B3FA-0B9C-D9E7-289AB09B4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226" y="3617521"/>
            <a:ext cx="723900" cy="16989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03BEBF2C-CA20-6433-D280-C1B109758325}"/>
                  </a:ext>
                </a:extLst>
              </p14:cNvPr>
              <p14:cNvContentPartPr/>
              <p14:nvPr/>
            </p14:nvContentPartPr>
            <p14:xfrm>
              <a:off x="4957590" y="3531798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03BEBF2C-CA20-6433-D280-C1B1097583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48950" y="352279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D4F6FFFA-64B2-6385-50F6-8DD18A061C6D}"/>
                  </a:ext>
                </a:extLst>
              </p14:cNvPr>
              <p14:cNvContentPartPr/>
              <p14:nvPr/>
            </p14:nvContentPartPr>
            <p14:xfrm>
              <a:off x="4974510" y="3590478"/>
              <a:ext cx="36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D4F6FFFA-64B2-6385-50F6-8DD18A061C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65510" y="358147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그룹 24">
            <a:extLst>
              <a:ext uri="{FF2B5EF4-FFF2-40B4-BE49-F238E27FC236}">
                <a16:creationId xmlns:a16="http://schemas.microsoft.com/office/drawing/2014/main" id="{2CA3688F-DCEA-95C5-D0AA-821B839538E2}"/>
              </a:ext>
            </a:extLst>
          </p:cNvPr>
          <p:cNvGrpSpPr/>
          <p:nvPr/>
        </p:nvGrpSpPr>
        <p:grpSpPr>
          <a:xfrm>
            <a:off x="4948950" y="3346758"/>
            <a:ext cx="9000" cy="17280"/>
            <a:chOff x="4948950" y="3346758"/>
            <a:chExt cx="9000" cy="1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4790A00-AC90-700F-A6C6-67437F434D74}"/>
                    </a:ext>
                  </a:extLst>
                </p14:cNvPr>
                <p14:cNvContentPartPr/>
                <p14:nvPr/>
              </p14:nvContentPartPr>
              <p14:xfrm>
                <a:off x="4948950" y="3363678"/>
                <a:ext cx="360" cy="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4790A00-AC90-700F-A6C6-67437F434D7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40310" y="33546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6B539D74-94CF-2F80-4A87-10CB31AC81F3}"/>
                    </a:ext>
                  </a:extLst>
                </p14:cNvPr>
                <p14:cNvContentPartPr/>
                <p14:nvPr/>
              </p14:nvContentPartPr>
              <p14:xfrm>
                <a:off x="4957590" y="3346758"/>
                <a:ext cx="36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B539D74-94CF-2F80-4A87-10CB31AC81F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48950" y="33381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B9E1B25B-CD03-41A8-12C8-5FD0BFAEAB41}"/>
                  </a:ext>
                </a:extLst>
              </p14:cNvPr>
              <p14:cNvContentPartPr/>
              <p14:nvPr/>
            </p14:nvContentPartPr>
            <p14:xfrm>
              <a:off x="4957590" y="3405798"/>
              <a:ext cx="360" cy="18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B9E1B25B-CD03-41A8-12C8-5FD0BFAEAB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48950" y="3396798"/>
                <a:ext cx="1800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FAC662A0-A0F6-E501-5731-19C4AC5E7535}"/>
              </a:ext>
            </a:extLst>
          </p:cNvPr>
          <p:cNvGrpSpPr/>
          <p:nvPr/>
        </p:nvGrpSpPr>
        <p:grpSpPr>
          <a:xfrm>
            <a:off x="4957590" y="3439278"/>
            <a:ext cx="360" cy="48960"/>
            <a:chOff x="4957590" y="3439278"/>
            <a:chExt cx="360" cy="4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A93FCBB-A789-7C66-D368-F4115F9FB392}"/>
                    </a:ext>
                  </a:extLst>
                </p14:cNvPr>
                <p14:cNvContentPartPr/>
                <p14:nvPr/>
              </p14:nvContentPartPr>
              <p14:xfrm>
                <a:off x="4957590" y="3464478"/>
                <a:ext cx="360" cy="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A93FCBB-A789-7C66-D368-F4115F9FB3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48950" y="34554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EDACDC9-C9C0-1E46-3F0F-BE6C3C1D491A}"/>
                    </a:ext>
                  </a:extLst>
                </p14:cNvPr>
                <p14:cNvContentPartPr/>
                <p14:nvPr/>
              </p14:nvContentPartPr>
              <p14:xfrm>
                <a:off x="4957590" y="3439278"/>
                <a:ext cx="360" cy="489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EDACDC9-C9C0-1E46-3F0F-BE6C3C1D49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48950" y="3430638"/>
                  <a:ext cx="18000" cy="6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E57E600F-2857-BE3C-1700-BAAA0077E2DC}"/>
                  </a:ext>
                </a:extLst>
              </p14:cNvPr>
              <p14:cNvContentPartPr/>
              <p14:nvPr/>
            </p14:nvContentPartPr>
            <p14:xfrm>
              <a:off x="4957590" y="3556638"/>
              <a:ext cx="360" cy="18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E57E600F-2857-BE3C-1700-BAAA0077E2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48950" y="3547998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05348723-B2F7-5F7B-2E02-FD35343BAB99}"/>
                  </a:ext>
                </a:extLst>
              </p14:cNvPr>
              <p14:cNvContentPartPr/>
              <p14:nvPr/>
            </p14:nvContentPartPr>
            <p14:xfrm>
              <a:off x="4965870" y="3623958"/>
              <a:ext cx="360" cy="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05348723-B2F7-5F7B-2E02-FD35343BAB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56870" y="361495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6FF717E0-212E-1E10-C407-B9220FE02FF4}"/>
              </a:ext>
            </a:extLst>
          </p:cNvPr>
          <p:cNvSpPr txBox="1"/>
          <p:nvPr/>
        </p:nvSpPr>
        <p:spPr>
          <a:xfrm>
            <a:off x="6287549" y="5888953"/>
            <a:ext cx="230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chemeClr val="bg1"/>
                </a:solidFill>
              </a:rPr>
              <a:t>무한하게 나오다가 터짐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4B35B5-65F1-793D-9E31-E75AD467EB09}"/>
              </a:ext>
            </a:extLst>
          </p:cNvPr>
          <p:cNvSpPr txBox="1"/>
          <p:nvPr/>
        </p:nvSpPr>
        <p:spPr>
          <a:xfrm>
            <a:off x="4440174" y="1273568"/>
            <a:ext cx="3864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554F4D"/>
                </a:solidFill>
              </a:rPr>
              <a:t>1</a:t>
            </a:r>
            <a:r>
              <a:rPr lang="ko-KR" altLang="en-US" dirty="0">
                <a:solidFill>
                  <a:srgbClr val="554F4D"/>
                </a:solidFill>
              </a:rPr>
              <a:t>번 종료 조건 </a:t>
            </a:r>
            <a:r>
              <a:rPr lang="en-US" altLang="ko-KR" dirty="0">
                <a:solidFill>
                  <a:srgbClr val="554F4D"/>
                </a:solidFill>
              </a:rPr>
              <a:t>X</a:t>
            </a:r>
            <a:endParaRPr lang="ko-KR" altLang="en-US" dirty="0">
              <a:solidFill>
                <a:srgbClr val="554F4D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5BEA0288-F2CC-C1B2-F0E8-A35331B543B3}"/>
                  </a:ext>
                </a:extLst>
              </p14:cNvPr>
              <p14:cNvContentPartPr/>
              <p14:nvPr/>
            </p14:nvContentPartPr>
            <p14:xfrm>
              <a:off x="4815030" y="5393718"/>
              <a:ext cx="360" cy="36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5BEA0288-F2CC-C1B2-F0E8-A35331B543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6030" y="538507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430BF55A-35C6-87EB-C6C8-96805B1E5446}"/>
                  </a:ext>
                </a:extLst>
              </p14:cNvPr>
              <p14:cNvContentPartPr/>
              <p14:nvPr/>
            </p14:nvContentPartPr>
            <p14:xfrm>
              <a:off x="4485990" y="5553198"/>
              <a:ext cx="153000" cy="813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430BF55A-35C6-87EB-C6C8-96805B1E544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76990" y="5544558"/>
                <a:ext cx="170640" cy="9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그룹 55">
            <a:extLst>
              <a:ext uri="{FF2B5EF4-FFF2-40B4-BE49-F238E27FC236}">
                <a16:creationId xmlns:a16="http://schemas.microsoft.com/office/drawing/2014/main" id="{58792611-9285-583F-6ABA-4D20493BBB5B}"/>
              </a:ext>
            </a:extLst>
          </p:cNvPr>
          <p:cNvGrpSpPr/>
          <p:nvPr/>
        </p:nvGrpSpPr>
        <p:grpSpPr>
          <a:xfrm>
            <a:off x="4310310" y="5670558"/>
            <a:ext cx="110880" cy="37080"/>
            <a:chOff x="4310310" y="5670558"/>
            <a:chExt cx="110880" cy="3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33B1C84-5BF4-AFC4-6314-BE8F546580B9}"/>
                    </a:ext>
                  </a:extLst>
                </p14:cNvPr>
                <p14:cNvContentPartPr/>
                <p14:nvPr/>
              </p14:nvContentPartPr>
              <p14:xfrm>
                <a:off x="4345590" y="5670558"/>
                <a:ext cx="75600" cy="255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33B1C84-5BF4-AFC4-6314-BE8F546580B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36950" y="5661918"/>
                  <a:ext cx="932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FFE562C3-3146-A46A-895A-F5E50C64AC99}"/>
                    </a:ext>
                  </a:extLst>
                </p14:cNvPr>
                <p14:cNvContentPartPr/>
                <p14:nvPr/>
              </p14:nvContentPartPr>
              <p14:xfrm>
                <a:off x="4361790" y="5704038"/>
                <a:ext cx="360" cy="3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FFE562C3-3146-A46A-895A-F5E50C64AC9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3150" y="56953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3B2C0088-7177-7900-928D-94605D23C7DF}"/>
                    </a:ext>
                  </a:extLst>
                </p14:cNvPr>
                <p14:cNvContentPartPr/>
                <p14:nvPr/>
              </p14:nvContentPartPr>
              <p14:xfrm>
                <a:off x="4310310" y="5704038"/>
                <a:ext cx="1800" cy="360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3B2C0088-7177-7900-928D-94605D23C7D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01310" y="5695398"/>
                  <a:ext cx="1944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EB0FBD0-EAC1-70CB-07EB-31075FC1928C}"/>
              </a:ext>
            </a:extLst>
          </p:cNvPr>
          <p:cNvGrpSpPr/>
          <p:nvPr/>
        </p:nvGrpSpPr>
        <p:grpSpPr>
          <a:xfrm>
            <a:off x="4235790" y="5737878"/>
            <a:ext cx="50760" cy="50760"/>
            <a:chOff x="4235790" y="5737878"/>
            <a:chExt cx="50760" cy="5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1E0E3F68-83BF-164C-96E7-3E5D9E3BC5AA}"/>
                    </a:ext>
                  </a:extLst>
                </p14:cNvPr>
                <p14:cNvContentPartPr/>
                <p14:nvPr/>
              </p14:nvContentPartPr>
              <p14:xfrm>
                <a:off x="4252710" y="5737878"/>
                <a:ext cx="33840" cy="352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1E0E3F68-83BF-164C-96E7-3E5D9E3BC5A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44070" y="5728878"/>
                  <a:ext cx="51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64E92075-A795-EAC0-1575-44430D7B869C}"/>
                    </a:ext>
                  </a:extLst>
                </p14:cNvPr>
                <p14:cNvContentPartPr/>
                <p14:nvPr/>
              </p14:nvContentPartPr>
              <p14:xfrm>
                <a:off x="4235790" y="5788278"/>
                <a:ext cx="360" cy="3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64E92075-A795-EAC0-1575-44430D7B86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27150" y="57792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4D13AC06-0AA4-51F4-82C3-D5E00542EA15}"/>
                    </a:ext>
                  </a:extLst>
                </p14:cNvPr>
                <p14:cNvContentPartPr/>
                <p14:nvPr/>
              </p14:nvContentPartPr>
              <p14:xfrm>
                <a:off x="4235790" y="5754438"/>
                <a:ext cx="17280" cy="172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4D13AC06-0AA4-51F4-82C3-D5E00542EA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27150" y="5745798"/>
                  <a:ext cx="3492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670B947-298A-6EB9-5482-32F0BF80B4EC}"/>
              </a:ext>
            </a:extLst>
          </p:cNvPr>
          <p:cNvGrpSpPr/>
          <p:nvPr/>
        </p:nvGrpSpPr>
        <p:grpSpPr>
          <a:xfrm>
            <a:off x="4194030" y="5821758"/>
            <a:ext cx="17280" cy="360"/>
            <a:chOff x="4194030" y="5821758"/>
            <a:chExt cx="1728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3F42FCA8-0D11-C58E-3414-6AF0F16C1DA6}"/>
                    </a:ext>
                  </a:extLst>
                </p14:cNvPr>
                <p14:cNvContentPartPr/>
                <p14:nvPr/>
              </p14:nvContentPartPr>
              <p14:xfrm>
                <a:off x="4210950" y="5821758"/>
                <a:ext cx="360" cy="3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3F42FCA8-0D11-C58E-3414-6AF0F16C1D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01950" y="58131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FC2203DA-A5BB-AEB9-7A0E-9C52F8374F65}"/>
                    </a:ext>
                  </a:extLst>
                </p14:cNvPr>
                <p14:cNvContentPartPr/>
                <p14:nvPr/>
              </p14:nvContentPartPr>
              <p14:xfrm>
                <a:off x="4194030" y="5821758"/>
                <a:ext cx="360" cy="3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FC2203DA-A5BB-AEB9-7A0E-9C52F8374F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85390" y="58131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B8B404BE-B1E8-EEBA-8BF7-8225C5255035}"/>
                  </a:ext>
                </a:extLst>
              </p14:cNvPr>
              <p14:cNvContentPartPr/>
              <p14:nvPr/>
            </p14:nvContentPartPr>
            <p14:xfrm>
              <a:off x="4930950" y="5410638"/>
              <a:ext cx="1800" cy="36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B8B404BE-B1E8-EEBA-8BF7-8225C52550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2310" y="5401638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B769407B-A3EB-53DF-732E-5F12AF1E50ED}"/>
                  </a:ext>
                </a:extLst>
              </p14:cNvPr>
              <p14:cNvContentPartPr/>
              <p14:nvPr/>
            </p14:nvContentPartPr>
            <p14:xfrm>
              <a:off x="4865070" y="5351958"/>
              <a:ext cx="8640" cy="36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B769407B-A3EB-53DF-732E-5F12AF1E50E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856430" y="5342958"/>
                <a:ext cx="2628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그룹 61">
            <a:extLst>
              <a:ext uri="{FF2B5EF4-FFF2-40B4-BE49-F238E27FC236}">
                <a16:creationId xmlns:a16="http://schemas.microsoft.com/office/drawing/2014/main" id="{1FF61E6C-D689-D243-514E-3263646BF1BF}"/>
              </a:ext>
            </a:extLst>
          </p:cNvPr>
          <p:cNvGrpSpPr/>
          <p:nvPr/>
        </p:nvGrpSpPr>
        <p:grpSpPr>
          <a:xfrm>
            <a:off x="4681110" y="5419278"/>
            <a:ext cx="126000" cy="100800"/>
            <a:chOff x="4681110" y="5419278"/>
            <a:chExt cx="12600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539288D7-5F33-3476-FD4C-EE9F63D8BDB6}"/>
                    </a:ext>
                  </a:extLst>
                </p14:cNvPr>
                <p14:cNvContentPartPr/>
                <p14:nvPr/>
              </p14:nvContentPartPr>
              <p14:xfrm>
                <a:off x="4788390" y="5419278"/>
                <a:ext cx="18720" cy="129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539288D7-5F33-3476-FD4C-EE9F63D8BDB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79390" y="5410278"/>
                  <a:ext cx="36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EC6DE1E-2F3E-3EA0-2CB6-C77293900554}"/>
                    </a:ext>
                  </a:extLst>
                </p14:cNvPr>
                <p14:cNvContentPartPr/>
                <p14:nvPr/>
              </p14:nvContentPartPr>
              <p14:xfrm>
                <a:off x="4681110" y="5452758"/>
                <a:ext cx="75600" cy="673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EC6DE1E-2F3E-3EA0-2CB6-C7729390055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72110" y="5444118"/>
                  <a:ext cx="93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3C22086A-15B5-B82C-0925-A73937D05636}"/>
                    </a:ext>
                  </a:extLst>
                </p14:cNvPr>
                <p14:cNvContentPartPr/>
                <p14:nvPr/>
              </p14:nvContentPartPr>
              <p14:xfrm>
                <a:off x="4776870" y="5444118"/>
                <a:ext cx="21600" cy="1872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3C22086A-15B5-B82C-0925-A73937D0563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67870" y="5435478"/>
                  <a:ext cx="39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45C2AA9D-C762-3C70-5C03-712574BD9187}"/>
                    </a:ext>
                  </a:extLst>
                </p14:cNvPr>
                <p14:cNvContentPartPr/>
                <p14:nvPr/>
              </p14:nvContentPartPr>
              <p14:xfrm>
                <a:off x="4739430" y="5511438"/>
                <a:ext cx="360" cy="3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45C2AA9D-C762-3C70-5C03-712574BD918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30790" y="55024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46E0C985-DCE6-4B3B-1A4C-97CE2A1D6297}"/>
              </a:ext>
            </a:extLst>
          </p:cNvPr>
          <p:cNvSpPr txBox="1"/>
          <p:nvPr/>
        </p:nvSpPr>
        <p:spPr>
          <a:xfrm>
            <a:off x="7935985" y="1371464"/>
            <a:ext cx="324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554F4D"/>
                </a:solidFill>
              </a:rPr>
              <a:t>2</a:t>
            </a:r>
            <a:r>
              <a:rPr lang="ko-KR" altLang="en-US" dirty="0">
                <a:solidFill>
                  <a:srgbClr val="554F4D"/>
                </a:solidFill>
              </a:rPr>
              <a:t>번 종료조건</a:t>
            </a:r>
            <a:r>
              <a:rPr lang="en-US" altLang="ko-KR" dirty="0">
                <a:solidFill>
                  <a:srgbClr val="554F4D"/>
                </a:solidFill>
              </a:rPr>
              <a:t>O</a:t>
            </a:r>
            <a:endParaRPr lang="ko-KR" altLang="en-US" dirty="0">
              <a:solidFill>
                <a:srgbClr val="554F4D"/>
              </a:solidFill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72F20832-62A9-565C-EE15-260A6D6B5F22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947195" y="1778427"/>
            <a:ext cx="1672848" cy="278808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E6B8070-4B8F-94C3-7CA8-BEF57AFBBCF8}"/>
              </a:ext>
            </a:extLst>
          </p:cNvPr>
          <p:cNvSpPr txBox="1"/>
          <p:nvPr/>
        </p:nvSpPr>
        <p:spPr>
          <a:xfrm>
            <a:off x="9735975" y="2458286"/>
            <a:ext cx="167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554F4D"/>
                </a:solidFill>
              </a:rPr>
              <a:t>10</a:t>
            </a:r>
            <a:r>
              <a:rPr lang="ko-KR" altLang="en-US" dirty="0">
                <a:solidFill>
                  <a:srgbClr val="554F4D"/>
                </a:solidFill>
              </a:rPr>
              <a:t>개 출력되고 종료</a:t>
            </a:r>
          </a:p>
        </p:txBody>
      </p:sp>
    </p:spTree>
    <p:extLst>
      <p:ext uri="{BB962C8B-B14F-4D97-AF65-F5344CB8AC3E}">
        <p14:creationId xmlns:p14="http://schemas.microsoft.com/office/powerpoint/2010/main" val="4190123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6548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4.   </a:t>
            </a:r>
            <a:r>
              <a:rPr lang="ko-KR" altLang="en-US" sz="3600" dirty="0">
                <a:solidFill>
                  <a:srgbClr val="554F4D"/>
                </a:solidFill>
              </a:rPr>
              <a:t>재귀함수</a:t>
            </a:r>
            <a:r>
              <a:rPr lang="en-US" altLang="ko-KR" sz="3600" dirty="0">
                <a:solidFill>
                  <a:srgbClr val="554F4D"/>
                </a:solidFill>
              </a:rPr>
              <a:t>(Recursion Function)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F717E0-212E-1E10-C407-B9220FE02FF4}"/>
              </a:ext>
            </a:extLst>
          </p:cNvPr>
          <p:cNvSpPr txBox="1"/>
          <p:nvPr/>
        </p:nvSpPr>
        <p:spPr>
          <a:xfrm>
            <a:off x="6287549" y="5888953"/>
            <a:ext cx="230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chemeClr val="bg1"/>
                </a:solidFill>
              </a:rPr>
              <a:t>무한하게 나오다가 터짐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50C4A7-7961-7B7F-C9D7-EA7239D9A74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8BA06-4A49-8F06-A66D-D2FB5F775D3C}"/>
              </a:ext>
            </a:extLst>
          </p:cNvPr>
          <p:cNvSpPr txBox="1"/>
          <p:nvPr/>
        </p:nvSpPr>
        <p:spPr>
          <a:xfrm>
            <a:off x="738232" y="1371464"/>
            <a:ext cx="110986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554F4D"/>
                </a:solidFill>
              </a:rPr>
              <a:t>간단한 예제</a:t>
            </a:r>
            <a:r>
              <a:rPr lang="en-US" altLang="ko-KR" sz="2800" dirty="0">
                <a:solidFill>
                  <a:srgbClr val="554F4D"/>
                </a:solidFill>
              </a:rPr>
              <a:t>2  - </a:t>
            </a:r>
            <a:r>
              <a:rPr lang="en-US" altLang="ko-KR" sz="2400" dirty="0">
                <a:solidFill>
                  <a:srgbClr val="554F4D"/>
                </a:solidFill>
              </a:rPr>
              <a:t>Factorial</a:t>
            </a:r>
            <a:endParaRPr lang="en-US" altLang="ko-KR" sz="16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8EA8E1-BAE8-52B2-E4B6-266C37A95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1" y="2094739"/>
            <a:ext cx="5019675" cy="32766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A3383D7-0AB8-ABA5-C2B2-5294EB12E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11" y="5715000"/>
            <a:ext cx="3438525" cy="876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F4CDA92-FAE0-E467-65F0-EEA0891E97DA}"/>
              </a:ext>
            </a:extLst>
          </p:cNvPr>
          <p:cNvSpPr txBox="1"/>
          <p:nvPr/>
        </p:nvSpPr>
        <p:spPr>
          <a:xfrm>
            <a:off x="4249936" y="6027452"/>
            <a:ext cx="3858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rgbClr val="554F4D"/>
                </a:solidFill>
              </a:rPr>
              <a:t>결과는 같게 나옴</a:t>
            </a:r>
            <a:endParaRPr lang="ko-KR" altLang="en-US" sz="2000" dirty="0">
              <a:solidFill>
                <a:srgbClr val="554F4D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A1A7420-7CCD-5C50-57E4-BB6BCFF5C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1464"/>
            <a:ext cx="4256015" cy="28952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3E5841D-C65D-FD1D-3629-453780A25A6B}"/>
              </a:ext>
            </a:extLst>
          </p:cNvPr>
          <p:cNvSpPr txBox="1"/>
          <p:nvPr/>
        </p:nvSpPr>
        <p:spPr>
          <a:xfrm>
            <a:off x="6407150" y="4378301"/>
            <a:ext cx="45929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>
                <a:solidFill>
                  <a:srgbClr val="554F4D"/>
                </a:solidFill>
              </a:rPr>
              <a:t>Factorial(5) = 5 * Factorial(5)</a:t>
            </a:r>
          </a:p>
          <a:p>
            <a:pPr algn="l"/>
            <a:r>
              <a:rPr lang="en-US" altLang="ko-KR" sz="1400" dirty="0">
                <a:solidFill>
                  <a:srgbClr val="554F4D"/>
                </a:solidFill>
              </a:rPr>
              <a:t>Factorial(4) = 4 * Factorial(3)</a:t>
            </a:r>
          </a:p>
          <a:p>
            <a:pPr algn="l"/>
            <a:r>
              <a:rPr lang="en-US" altLang="ko-KR" sz="1400" dirty="0">
                <a:solidFill>
                  <a:srgbClr val="554F4D"/>
                </a:solidFill>
              </a:rPr>
              <a:t>Factorial(3) = 3 * Factorial(2)</a:t>
            </a:r>
          </a:p>
          <a:p>
            <a:pPr algn="l"/>
            <a:r>
              <a:rPr lang="en-US" altLang="ko-KR" sz="1400" dirty="0">
                <a:solidFill>
                  <a:srgbClr val="554F4D"/>
                </a:solidFill>
              </a:rPr>
              <a:t>Factorial(2) = 2 * Factorial(1)</a:t>
            </a:r>
          </a:p>
          <a:p>
            <a:pPr algn="l"/>
            <a:endParaRPr lang="en-US" altLang="ko-KR" sz="1400" dirty="0">
              <a:solidFill>
                <a:srgbClr val="554F4D"/>
              </a:solidFill>
            </a:endParaRPr>
          </a:p>
          <a:p>
            <a:pPr algn="l"/>
            <a:r>
              <a:rPr lang="en-US" altLang="ko-KR" sz="1400" dirty="0">
                <a:solidFill>
                  <a:srgbClr val="554F4D"/>
                </a:solidFill>
              </a:rPr>
              <a:t>Factorial(3) = 3 * 2 * 1</a:t>
            </a:r>
          </a:p>
          <a:p>
            <a:pPr algn="l"/>
            <a:r>
              <a:rPr lang="en-US" altLang="ko-KR" sz="1400" dirty="0">
                <a:solidFill>
                  <a:srgbClr val="554F4D"/>
                </a:solidFill>
              </a:rPr>
              <a:t>Factorial(4) = 4 * 3 * 2 * 1</a:t>
            </a:r>
          </a:p>
          <a:p>
            <a:pPr algn="l"/>
            <a:r>
              <a:rPr lang="en-US" altLang="ko-KR" sz="1400" dirty="0">
                <a:solidFill>
                  <a:srgbClr val="554F4D"/>
                </a:solidFill>
              </a:rPr>
              <a:t>Factorial(5) = 5 * 4 * 3 * 2 * 1 </a:t>
            </a:r>
            <a:endParaRPr lang="ko-KR" altLang="en-US" sz="14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81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6548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4.   </a:t>
            </a:r>
            <a:r>
              <a:rPr lang="ko-KR" altLang="en-US" sz="3600" dirty="0">
                <a:solidFill>
                  <a:srgbClr val="554F4D"/>
                </a:solidFill>
              </a:rPr>
              <a:t>재귀함수</a:t>
            </a:r>
            <a:r>
              <a:rPr lang="en-US" altLang="ko-KR" sz="3600" dirty="0">
                <a:solidFill>
                  <a:srgbClr val="554F4D"/>
                </a:solidFill>
              </a:rPr>
              <a:t>(Recursion Function)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F717E0-212E-1E10-C407-B9220FE02FF4}"/>
              </a:ext>
            </a:extLst>
          </p:cNvPr>
          <p:cNvSpPr txBox="1"/>
          <p:nvPr/>
        </p:nvSpPr>
        <p:spPr>
          <a:xfrm>
            <a:off x="6287549" y="5888953"/>
            <a:ext cx="230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chemeClr val="bg1"/>
                </a:solidFill>
              </a:rPr>
              <a:t>무한하게 나오다가 터짐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50C4A7-7961-7B7F-C9D7-EA7239D9A74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8BA06-4A49-8F06-A66D-D2FB5F775D3C}"/>
              </a:ext>
            </a:extLst>
          </p:cNvPr>
          <p:cNvSpPr txBox="1"/>
          <p:nvPr/>
        </p:nvSpPr>
        <p:spPr>
          <a:xfrm>
            <a:off x="738232" y="1208225"/>
            <a:ext cx="110986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554F4D"/>
                </a:solidFill>
              </a:rPr>
              <a:t>간단한 예제</a:t>
            </a:r>
            <a:r>
              <a:rPr lang="en-US" altLang="ko-KR" sz="2800" dirty="0">
                <a:solidFill>
                  <a:srgbClr val="554F4D"/>
                </a:solidFill>
              </a:rPr>
              <a:t>3  - </a:t>
            </a:r>
            <a:r>
              <a:rPr lang="en-US" altLang="ko-KR" sz="2400" dirty="0">
                <a:solidFill>
                  <a:srgbClr val="554F4D"/>
                </a:solidFill>
              </a:rPr>
              <a:t>Fibonacci</a:t>
            </a:r>
            <a:endParaRPr lang="en-US" altLang="ko-KR" sz="16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DCB837-2342-AE86-6163-7780C764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33" y="1679713"/>
            <a:ext cx="4463886" cy="40352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87311F-6FE8-87B9-53A7-974F3E9C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20" y="5856698"/>
            <a:ext cx="2210304" cy="5549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9785811-8D1A-3FA4-1018-7DD0CC777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183" y="5749947"/>
            <a:ext cx="4418130" cy="3385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EC9ADD-6608-A5EE-7026-1C5878CFE9EE}"/>
              </a:ext>
            </a:extLst>
          </p:cNvPr>
          <p:cNvSpPr txBox="1"/>
          <p:nvPr/>
        </p:nvSpPr>
        <p:spPr>
          <a:xfrm>
            <a:off x="2956477" y="6088501"/>
            <a:ext cx="4935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554F4D"/>
                </a:solidFill>
              </a:rPr>
              <a:t>원래 </a:t>
            </a:r>
            <a:r>
              <a:rPr lang="en-US" altLang="ko-KR" dirty="0">
                <a:solidFill>
                  <a:srgbClr val="554F4D"/>
                </a:solidFill>
              </a:rPr>
              <a:t>Fibonacci</a:t>
            </a:r>
            <a:r>
              <a:rPr lang="ko-KR" altLang="en-US" dirty="0">
                <a:solidFill>
                  <a:srgbClr val="554F4D"/>
                </a:solidFill>
              </a:rPr>
              <a:t>는 </a:t>
            </a:r>
            <a:r>
              <a:rPr lang="en-US" altLang="ko-KR" dirty="0">
                <a:solidFill>
                  <a:srgbClr val="554F4D"/>
                </a:solidFill>
              </a:rPr>
              <a:t>1</a:t>
            </a:r>
            <a:r>
              <a:rPr lang="ko-KR" altLang="en-US" dirty="0">
                <a:solidFill>
                  <a:srgbClr val="554F4D"/>
                </a:solidFill>
              </a:rPr>
              <a:t>부터 시작 하지만 </a:t>
            </a:r>
            <a:r>
              <a:rPr lang="en-US" altLang="ko-KR" dirty="0">
                <a:solidFill>
                  <a:srgbClr val="554F4D"/>
                </a:solidFill>
              </a:rPr>
              <a:t>1</a:t>
            </a:r>
            <a:r>
              <a:rPr lang="ko-KR" altLang="en-US" dirty="0">
                <a:solidFill>
                  <a:srgbClr val="554F4D"/>
                </a:solidFill>
              </a:rPr>
              <a:t>번이 </a:t>
            </a:r>
            <a:r>
              <a:rPr lang="en-US" altLang="ko-KR" dirty="0">
                <a:solidFill>
                  <a:srgbClr val="554F4D"/>
                </a:solidFill>
              </a:rPr>
              <a:t>1</a:t>
            </a:r>
            <a:r>
              <a:rPr lang="ko-KR" altLang="en-US" dirty="0">
                <a:solidFill>
                  <a:srgbClr val="554F4D"/>
                </a:solidFill>
              </a:rPr>
              <a:t>이기 때문에 </a:t>
            </a:r>
            <a:r>
              <a:rPr lang="en-US" altLang="ko-KR" dirty="0">
                <a:solidFill>
                  <a:srgbClr val="554F4D"/>
                </a:solidFill>
              </a:rPr>
              <a:t>0</a:t>
            </a:r>
            <a:r>
              <a:rPr lang="ko-KR" altLang="en-US" dirty="0">
                <a:solidFill>
                  <a:srgbClr val="554F4D"/>
                </a:solidFill>
              </a:rPr>
              <a:t>번을</a:t>
            </a:r>
            <a:r>
              <a:rPr lang="en-US" altLang="ko-KR" dirty="0">
                <a:solidFill>
                  <a:srgbClr val="554F4D"/>
                </a:solidFill>
              </a:rPr>
              <a:t> 0</a:t>
            </a:r>
            <a:r>
              <a:rPr lang="ko-KR" altLang="en-US" dirty="0" err="1">
                <a:solidFill>
                  <a:srgbClr val="554F4D"/>
                </a:solidFill>
              </a:rPr>
              <a:t>으로해서</a:t>
            </a:r>
            <a:r>
              <a:rPr lang="ko-KR" altLang="en-US" dirty="0">
                <a:solidFill>
                  <a:srgbClr val="554F4D"/>
                </a:solidFill>
              </a:rPr>
              <a:t> </a:t>
            </a:r>
            <a:r>
              <a:rPr lang="en-US" altLang="ko-KR" dirty="0">
                <a:solidFill>
                  <a:srgbClr val="554F4D"/>
                </a:solidFill>
              </a:rPr>
              <a:t>index</a:t>
            </a:r>
            <a:r>
              <a:rPr lang="ko-KR" altLang="en-US" dirty="0">
                <a:solidFill>
                  <a:srgbClr val="554F4D"/>
                </a:solidFill>
              </a:rPr>
              <a:t>를 </a:t>
            </a:r>
            <a:r>
              <a:rPr lang="ko-KR" altLang="en-US" dirty="0" err="1">
                <a:solidFill>
                  <a:srgbClr val="554F4D"/>
                </a:solidFill>
              </a:rPr>
              <a:t>맞춰줌</a:t>
            </a:r>
            <a:endParaRPr lang="ko-KR" altLang="en-US" dirty="0">
              <a:solidFill>
                <a:srgbClr val="554F4D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605FAF3-A5C6-2763-955A-DC785D49C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435" y="1546559"/>
            <a:ext cx="6426536" cy="289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94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6548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4.   </a:t>
            </a:r>
            <a:r>
              <a:rPr lang="ko-KR" altLang="en-US" sz="3600" dirty="0">
                <a:solidFill>
                  <a:srgbClr val="554F4D"/>
                </a:solidFill>
              </a:rPr>
              <a:t>재귀함수</a:t>
            </a:r>
            <a:r>
              <a:rPr lang="en-US" altLang="ko-KR" sz="3600" dirty="0">
                <a:solidFill>
                  <a:srgbClr val="554F4D"/>
                </a:solidFill>
              </a:rPr>
              <a:t>(Recursion Function)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F717E0-212E-1E10-C407-B9220FE02FF4}"/>
              </a:ext>
            </a:extLst>
          </p:cNvPr>
          <p:cNvSpPr txBox="1"/>
          <p:nvPr/>
        </p:nvSpPr>
        <p:spPr>
          <a:xfrm>
            <a:off x="6287549" y="5888953"/>
            <a:ext cx="230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chemeClr val="bg1"/>
                </a:solidFill>
              </a:rPr>
              <a:t>무한하게 나오다가 터짐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50C4A7-7961-7B7F-C9D7-EA7239D9A74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8BA06-4A49-8F06-A66D-D2FB5F775D3C}"/>
              </a:ext>
            </a:extLst>
          </p:cNvPr>
          <p:cNvSpPr txBox="1"/>
          <p:nvPr/>
        </p:nvSpPr>
        <p:spPr>
          <a:xfrm>
            <a:off x="738232" y="1208225"/>
            <a:ext cx="109695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554F4D"/>
                </a:solidFill>
              </a:rPr>
              <a:t>간단한 예제</a:t>
            </a:r>
            <a:r>
              <a:rPr lang="en-US" altLang="ko-KR" sz="2800" dirty="0">
                <a:solidFill>
                  <a:srgbClr val="554F4D"/>
                </a:solidFill>
              </a:rPr>
              <a:t>4  -</a:t>
            </a:r>
            <a:r>
              <a:rPr lang="ko-KR" altLang="en-US" sz="2800" dirty="0">
                <a:solidFill>
                  <a:srgbClr val="554F4D"/>
                </a:solidFill>
              </a:rPr>
              <a:t> </a:t>
            </a:r>
            <a:r>
              <a:rPr lang="ko-KR" altLang="en-US" sz="2400" dirty="0">
                <a:solidFill>
                  <a:srgbClr val="554F4D"/>
                </a:solidFill>
              </a:rPr>
              <a:t>유클리드 </a:t>
            </a:r>
            <a:r>
              <a:rPr lang="ko-KR" altLang="en-US" sz="2400" dirty="0" err="1">
                <a:solidFill>
                  <a:srgbClr val="554F4D"/>
                </a:solidFill>
              </a:rPr>
              <a:t>호제법</a:t>
            </a:r>
            <a:r>
              <a:rPr lang="en-US" altLang="ko-KR" sz="1600" dirty="0">
                <a:solidFill>
                  <a:srgbClr val="554F4D"/>
                </a:solidFill>
              </a:rPr>
              <a:t>(</a:t>
            </a:r>
            <a:r>
              <a:rPr lang="ko-KR" altLang="en-US" sz="1600" dirty="0">
                <a:solidFill>
                  <a:srgbClr val="554F4D"/>
                </a:solidFill>
              </a:rPr>
              <a:t>두수의 최대 공약수를 구하는 대표적인 알고리즘</a:t>
            </a:r>
            <a:r>
              <a:rPr lang="en-US" altLang="ko-KR" sz="1600" dirty="0">
                <a:solidFill>
                  <a:srgbClr val="554F4D"/>
                </a:solidFill>
              </a:rPr>
              <a:t>)</a:t>
            </a:r>
          </a:p>
          <a:p>
            <a:pPr algn="l"/>
            <a:endParaRPr lang="en-US" altLang="ko-KR" sz="1600" dirty="0">
              <a:solidFill>
                <a:srgbClr val="554F4D"/>
              </a:solidFill>
            </a:endParaRPr>
          </a:p>
          <a:p>
            <a:pPr algn="l"/>
            <a:r>
              <a:rPr lang="ko-KR" altLang="en-US" sz="1600" dirty="0">
                <a:solidFill>
                  <a:srgbClr val="554F4D"/>
                </a:solidFill>
              </a:rPr>
              <a:t>★유클리드 </a:t>
            </a:r>
            <a:r>
              <a:rPr lang="ko-KR" altLang="en-US" sz="1600" dirty="0" err="1">
                <a:solidFill>
                  <a:srgbClr val="554F4D"/>
                </a:solidFill>
              </a:rPr>
              <a:t>호제법</a:t>
            </a:r>
            <a:endParaRPr lang="en-US" altLang="ko-KR" sz="1600" dirty="0">
              <a:solidFill>
                <a:srgbClr val="554F4D"/>
              </a:solidFill>
            </a:endParaRP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     - </a:t>
            </a:r>
            <a:r>
              <a:rPr lang="ko-KR" altLang="en-US" sz="1600" dirty="0">
                <a:solidFill>
                  <a:srgbClr val="554F4D"/>
                </a:solidFill>
              </a:rPr>
              <a:t>두 자연수 </a:t>
            </a:r>
            <a:r>
              <a:rPr lang="en-US" altLang="ko-KR" sz="1600" dirty="0">
                <a:solidFill>
                  <a:srgbClr val="554F4D"/>
                </a:solidFill>
              </a:rPr>
              <a:t>A,B</a:t>
            </a:r>
            <a:r>
              <a:rPr lang="ko-KR" altLang="en-US" sz="1600" dirty="0">
                <a:solidFill>
                  <a:srgbClr val="554F4D"/>
                </a:solidFill>
              </a:rPr>
              <a:t>에 대하여 </a:t>
            </a:r>
            <a:r>
              <a:rPr lang="en-US" altLang="ko-KR" sz="1600" dirty="0">
                <a:solidFill>
                  <a:srgbClr val="554F4D"/>
                </a:solidFill>
              </a:rPr>
              <a:t>(A&gt;B) A</a:t>
            </a:r>
            <a:r>
              <a:rPr lang="ko-KR" altLang="en-US" sz="1600" dirty="0">
                <a:solidFill>
                  <a:srgbClr val="554F4D"/>
                </a:solidFill>
              </a:rPr>
              <a:t>를 </a:t>
            </a:r>
            <a:r>
              <a:rPr lang="en-US" altLang="ko-KR" sz="1600" dirty="0">
                <a:solidFill>
                  <a:srgbClr val="554F4D"/>
                </a:solidFill>
              </a:rPr>
              <a:t>B</a:t>
            </a:r>
            <a:r>
              <a:rPr lang="ko-KR" altLang="en-US" sz="1600" dirty="0">
                <a:solidFill>
                  <a:srgbClr val="554F4D"/>
                </a:solidFill>
              </a:rPr>
              <a:t>로 나눈 나머지를 </a:t>
            </a:r>
            <a:r>
              <a:rPr lang="en-US" altLang="ko-KR" sz="1600" dirty="0">
                <a:solidFill>
                  <a:srgbClr val="554F4D"/>
                </a:solidFill>
              </a:rPr>
              <a:t>R</a:t>
            </a:r>
            <a:r>
              <a:rPr lang="ko-KR" altLang="en-US" sz="1600" dirty="0">
                <a:solidFill>
                  <a:srgbClr val="554F4D"/>
                </a:solidFill>
              </a:rPr>
              <a:t>이라고 합시다</a:t>
            </a:r>
            <a:r>
              <a:rPr lang="en-US" altLang="ko-KR" sz="1600" dirty="0">
                <a:solidFill>
                  <a:srgbClr val="554F4D"/>
                </a:solidFill>
              </a:rPr>
              <a:t>.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     - </a:t>
            </a:r>
            <a:r>
              <a:rPr lang="ko-KR" altLang="en-US" sz="1600" dirty="0">
                <a:solidFill>
                  <a:srgbClr val="554F4D"/>
                </a:solidFill>
              </a:rPr>
              <a:t>이때 </a:t>
            </a:r>
            <a:r>
              <a:rPr lang="en-US" altLang="ko-KR" sz="1600" dirty="0">
                <a:solidFill>
                  <a:srgbClr val="554F4D"/>
                </a:solidFill>
              </a:rPr>
              <a:t>A</a:t>
            </a:r>
            <a:r>
              <a:rPr lang="ko-KR" altLang="en-US" sz="1600" dirty="0">
                <a:solidFill>
                  <a:srgbClr val="554F4D"/>
                </a:solidFill>
              </a:rPr>
              <a:t>와 </a:t>
            </a:r>
            <a:r>
              <a:rPr lang="en-US" altLang="ko-KR" sz="1600" dirty="0">
                <a:solidFill>
                  <a:srgbClr val="554F4D"/>
                </a:solidFill>
              </a:rPr>
              <a:t>B</a:t>
            </a:r>
            <a:r>
              <a:rPr lang="ko-KR" altLang="en-US" sz="1600" dirty="0">
                <a:solidFill>
                  <a:srgbClr val="554F4D"/>
                </a:solidFill>
              </a:rPr>
              <a:t>의 최대 공약수는 </a:t>
            </a:r>
            <a:r>
              <a:rPr lang="en-US" altLang="ko-KR" sz="1600" dirty="0">
                <a:solidFill>
                  <a:srgbClr val="554F4D"/>
                </a:solidFill>
              </a:rPr>
              <a:t>B</a:t>
            </a:r>
            <a:r>
              <a:rPr lang="ko-KR" altLang="en-US" sz="1600" dirty="0">
                <a:solidFill>
                  <a:srgbClr val="554F4D"/>
                </a:solidFill>
              </a:rPr>
              <a:t>와 </a:t>
            </a:r>
            <a:r>
              <a:rPr lang="en-US" altLang="ko-KR" sz="1600" dirty="0">
                <a:solidFill>
                  <a:srgbClr val="554F4D"/>
                </a:solidFill>
              </a:rPr>
              <a:t>R</a:t>
            </a:r>
            <a:r>
              <a:rPr lang="ko-KR" altLang="en-US" sz="1600" dirty="0">
                <a:solidFill>
                  <a:srgbClr val="554F4D"/>
                </a:solidFill>
              </a:rPr>
              <a:t>의 최대 공약수와 같습니다</a:t>
            </a:r>
            <a:r>
              <a:rPr lang="en-US" altLang="ko-KR" sz="1600" dirty="0">
                <a:solidFill>
                  <a:srgbClr val="554F4D"/>
                </a:solidFill>
              </a:rPr>
              <a:t>.	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Ex)</a:t>
            </a:r>
            <a:r>
              <a:rPr lang="ko-KR" altLang="en-US" sz="1600" dirty="0">
                <a:solidFill>
                  <a:srgbClr val="554F4D"/>
                </a:solidFill>
              </a:rPr>
              <a:t> </a:t>
            </a:r>
            <a:r>
              <a:rPr lang="en-US" altLang="ko-KR" sz="1600" dirty="0">
                <a:solidFill>
                  <a:srgbClr val="554F4D"/>
                </a:solidFill>
              </a:rPr>
              <a:t>128</a:t>
            </a:r>
            <a:r>
              <a:rPr lang="ko-KR" altLang="en-US" sz="1600" dirty="0">
                <a:solidFill>
                  <a:srgbClr val="554F4D"/>
                </a:solidFill>
              </a:rPr>
              <a:t>과 </a:t>
            </a:r>
            <a:r>
              <a:rPr lang="en-US" altLang="ko-KR" sz="1600" dirty="0">
                <a:solidFill>
                  <a:srgbClr val="554F4D"/>
                </a:solidFill>
              </a:rPr>
              <a:t>100</a:t>
            </a:r>
            <a:r>
              <a:rPr lang="ko-KR" altLang="en-US" sz="1600" dirty="0">
                <a:solidFill>
                  <a:srgbClr val="554F4D"/>
                </a:solidFill>
              </a:rPr>
              <a:t>의 최대공약수 </a:t>
            </a:r>
            <a:r>
              <a:rPr lang="en-US" altLang="ko-KR" sz="1600" dirty="0">
                <a:solidFill>
                  <a:srgbClr val="554F4D"/>
                </a:solidFill>
              </a:rPr>
              <a:t> = 100</a:t>
            </a:r>
            <a:r>
              <a:rPr lang="ko-KR" altLang="en-US" sz="1600" dirty="0">
                <a:solidFill>
                  <a:srgbClr val="554F4D"/>
                </a:solidFill>
              </a:rPr>
              <a:t>과 </a:t>
            </a:r>
            <a:r>
              <a:rPr lang="en-US" altLang="ko-KR" sz="1600" dirty="0">
                <a:solidFill>
                  <a:srgbClr val="554F4D"/>
                </a:solidFill>
              </a:rPr>
              <a:t>28</a:t>
            </a:r>
            <a:r>
              <a:rPr lang="ko-KR" altLang="en-US" sz="1600" dirty="0">
                <a:solidFill>
                  <a:srgbClr val="554F4D"/>
                </a:solidFill>
              </a:rPr>
              <a:t>의 최대공약수 </a:t>
            </a:r>
            <a:r>
              <a:rPr lang="en-US" altLang="ko-KR" sz="1600" dirty="0">
                <a:solidFill>
                  <a:srgbClr val="554F4D"/>
                </a:solidFill>
              </a:rPr>
              <a:t>= 28</a:t>
            </a:r>
            <a:r>
              <a:rPr lang="ko-KR" altLang="en-US" sz="1600" dirty="0">
                <a:solidFill>
                  <a:srgbClr val="554F4D"/>
                </a:solidFill>
              </a:rPr>
              <a:t>과 </a:t>
            </a:r>
            <a:r>
              <a:rPr lang="en-US" altLang="ko-KR" sz="1600" dirty="0">
                <a:solidFill>
                  <a:srgbClr val="554F4D"/>
                </a:solidFill>
              </a:rPr>
              <a:t>16</a:t>
            </a:r>
            <a:r>
              <a:rPr lang="ko-KR" altLang="en-US" sz="1600" dirty="0">
                <a:solidFill>
                  <a:srgbClr val="554F4D"/>
                </a:solidFill>
              </a:rPr>
              <a:t>의 최대공약수  </a:t>
            </a:r>
            <a:endParaRPr lang="en-US" altLang="ko-KR" sz="1600" dirty="0">
              <a:solidFill>
                <a:srgbClr val="554F4D"/>
              </a:solidFill>
            </a:endParaRP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= 16</a:t>
            </a:r>
            <a:r>
              <a:rPr lang="ko-KR" altLang="en-US" sz="1600" dirty="0">
                <a:solidFill>
                  <a:srgbClr val="554F4D"/>
                </a:solidFill>
              </a:rPr>
              <a:t>과 </a:t>
            </a:r>
            <a:r>
              <a:rPr lang="en-US" altLang="ko-KR" sz="1600" dirty="0">
                <a:solidFill>
                  <a:srgbClr val="554F4D"/>
                </a:solidFill>
              </a:rPr>
              <a:t>12</a:t>
            </a:r>
            <a:r>
              <a:rPr lang="ko-KR" altLang="en-US" sz="1600" dirty="0">
                <a:solidFill>
                  <a:srgbClr val="554F4D"/>
                </a:solidFill>
              </a:rPr>
              <a:t>의 최대공약수 </a:t>
            </a:r>
            <a:r>
              <a:rPr lang="en-US" altLang="ko-KR" sz="1600" dirty="0">
                <a:solidFill>
                  <a:srgbClr val="554F4D"/>
                </a:solidFill>
              </a:rPr>
              <a:t>= 12</a:t>
            </a:r>
            <a:r>
              <a:rPr lang="ko-KR" altLang="en-US" sz="1600" dirty="0">
                <a:solidFill>
                  <a:srgbClr val="554F4D"/>
                </a:solidFill>
              </a:rPr>
              <a:t>와 </a:t>
            </a:r>
            <a:r>
              <a:rPr lang="en-US" altLang="ko-KR" sz="1600" dirty="0">
                <a:solidFill>
                  <a:srgbClr val="554F4D"/>
                </a:solidFill>
              </a:rPr>
              <a:t>4</a:t>
            </a:r>
            <a:r>
              <a:rPr lang="ko-KR" altLang="en-US" sz="1600" dirty="0">
                <a:solidFill>
                  <a:srgbClr val="554F4D"/>
                </a:solidFill>
              </a:rPr>
              <a:t>의  최대공약수 </a:t>
            </a:r>
            <a:r>
              <a:rPr lang="en-US" altLang="ko-KR" sz="1600" dirty="0">
                <a:solidFill>
                  <a:srgbClr val="554F4D"/>
                </a:solidFill>
              </a:rPr>
              <a:t>=  4</a:t>
            </a:r>
          </a:p>
          <a:p>
            <a:pPr algn="l"/>
            <a:endParaRPr lang="en-US" altLang="ko-KR" sz="1600" dirty="0">
              <a:solidFill>
                <a:srgbClr val="554F4D"/>
              </a:solidFill>
            </a:endParaRP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Ex) 144</a:t>
            </a:r>
            <a:r>
              <a:rPr lang="ko-KR" altLang="en-US" sz="1600" dirty="0">
                <a:solidFill>
                  <a:srgbClr val="554F4D"/>
                </a:solidFill>
              </a:rPr>
              <a:t>와 </a:t>
            </a:r>
            <a:r>
              <a:rPr lang="en-US" altLang="ko-KR" sz="1600" dirty="0">
                <a:solidFill>
                  <a:srgbClr val="554F4D"/>
                </a:solidFill>
              </a:rPr>
              <a:t>90</a:t>
            </a:r>
            <a:r>
              <a:rPr lang="ko-KR" altLang="en-US" sz="1600" dirty="0">
                <a:solidFill>
                  <a:srgbClr val="554F4D"/>
                </a:solidFill>
              </a:rPr>
              <a:t>의 최대공약수 </a:t>
            </a:r>
            <a:r>
              <a:rPr lang="en-US" altLang="ko-KR" sz="1600" dirty="0">
                <a:solidFill>
                  <a:srgbClr val="554F4D"/>
                </a:solidFill>
              </a:rPr>
              <a:t>= 90</a:t>
            </a:r>
            <a:r>
              <a:rPr lang="ko-KR" altLang="en-US" sz="1600" dirty="0">
                <a:solidFill>
                  <a:srgbClr val="554F4D"/>
                </a:solidFill>
              </a:rPr>
              <a:t> 과 </a:t>
            </a:r>
            <a:r>
              <a:rPr lang="en-US" altLang="ko-KR" sz="1600" dirty="0">
                <a:solidFill>
                  <a:srgbClr val="554F4D"/>
                </a:solidFill>
              </a:rPr>
              <a:t>54</a:t>
            </a:r>
            <a:r>
              <a:rPr lang="ko-KR" altLang="en-US" sz="1600" dirty="0">
                <a:solidFill>
                  <a:srgbClr val="554F4D"/>
                </a:solidFill>
              </a:rPr>
              <a:t>의 최대공약수 </a:t>
            </a:r>
            <a:r>
              <a:rPr lang="en-US" altLang="ko-KR" sz="1600" dirty="0">
                <a:solidFill>
                  <a:srgbClr val="554F4D"/>
                </a:solidFill>
              </a:rPr>
              <a:t>= 54</a:t>
            </a:r>
            <a:r>
              <a:rPr lang="ko-KR" altLang="en-US" sz="1600" dirty="0">
                <a:solidFill>
                  <a:srgbClr val="554F4D"/>
                </a:solidFill>
              </a:rPr>
              <a:t>와 </a:t>
            </a:r>
            <a:r>
              <a:rPr lang="en-US" altLang="ko-KR" sz="1600" dirty="0">
                <a:solidFill>
                  <a:srgbClr val="554F4D"/>
                </a:solidFill>
              </a:rPr>
              <a:t>36</a:t>
            </a:r>
            <a:r>
              <a:rPr lang="ko-KR" altLang="en-US" sz="1600" dirty="0">
                <a:solidFill>
                  <a:srgbClr val="554F4D"/>
                </a:solidFill>
              </a:rPr>
              <a:t>의 최대공약수 </a:t>
            </a:r>
            <a:r>
              <a:rPr lang="en-US" altLang="ko-KR" sz="1600" dirty="0">
                <a:solidFill>
                  <a:srgbClr val="554F4D"/>
                </a:solidFill>
              </a:rPr>
              <a:t>= 36</a:t>
            </a:r>
            <a:r>
              <a:rPr lang="ko-KR" altLang="en-US" sz="1600" dirty="0">
                <a:solidFill>
                  <a:srgbClr val="554F4D"/>
                </a:solidFill>
              </a:rPr>
              <a:t>과 </a:t>
            </a:r>
            <a:r>
              <a:rPr lang="en-US" altLang="ko-KR" sz="1600" dirty="0">
                <a:solidFill>
                  <a:srgbClr val="554F4D"/>
                </a:solidFill>
              </a:rPr>
              <a:t>18</a:t>
            </a:r>
            <a:r>
              <a:rPr lang="ko-KR" altLang="en-US" sz="1600" dirty="0">
                <a:solidFill>
                  <a:srgbClr val="554F4D"/>
                </a:solidFill>
              </a:rPr>
              <a:t>의 최대공약수 </a:t>
            </a:r>
            <a:r>
              <a:rPr lang="en-US" altLang="ko-KR" sz="1600" dirty="0">
                <a:solidFill>
                  <a:srgbClr val="554F4D"/>
                </a:solidFill>
              </a:rPr>
              <a:t>= 18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4F878B-9381-54DB-4E29-B5AEF8EB9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1" y="2672938"/>
            <a:ext cx="4081596" cy="38344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2DF5FA5-D8BA-D5AF-EE37-408661F0C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265" y="4590172"/>
            <a:ext cx="2799770" cy="19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90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65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4.   (1) DFS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626BBF-F1C4-3873-D1E2-E9AB003E1E3E}"/>
              </a:ext>
            </a:extLst>
          </p:cNvPr>
          <p:cNvSpPr txBox="1"/>
          <p:nvPr/>
        </p:nvSpPr>
        <p:spPr>
          <a:xfrm>
            <a:off x="622300" y="1233182"/>
            <a:ext cx="107582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54F4D"/>
                </a:solidFill>
                <a:latin typeface="+mj-lt"/>
              </a:rPr>
              <a:t>DFS</a:t>
            </a:r>
            <a:r>
              <a:rPr lang="ko-KR" altLang="en-US" sz="2000" dirty="0">
                <a:solidFill>
                  <a:srgbClr val="554F4D"/>
                </a:solidFill>
                <a:latin typeface="+mj-lt"/>
              </a:rPr>
              <a:t> </a:t>
            </a:r>
            <a:r>
              <a:rPr lang="en-US" altLang="ko-KR" sz="2000" dirty="0">
                <a:solidFill>
                  <a:srgbClr val="554F4D"/>
                </a:solidFill>
                <a:latin typeface="+mj-lt"/>
              </a:rPr>
              <a:t>(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+mj-lt"/>
              </a:rPr>
              <a:t>Depth-first Search) :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깊이 우선 탐색    </a:t>
            </a:r>
            <a:r>
              <a:rPr lang="en-US" altLang="ko-KR" sz="2000" dirty="0">
                <a:solidFill>
                  <a:srgbClr val="000000"/>
                </a:solidFill>
                <a:latin typeface="+mj-lt"/>
              </a:rPr>
              <a:t>------ STACK,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재귀함수 사용</a:t>
            </a:r>
            <a:endParaRPr lang="en-US" altLang="ko-KR" sz="2000" dirty="0">
              <a:solidFill>
                <a:srgbClr val="000000"/>
              </a:solidFill>
              <a:latin typeface="+mj-lt"/>
            </a:endParaRPr>
          </a:p>
          <a:p>
            <a:endParaRPr lang="en-US" altLang="ko-KR" sz="2000" dirty="0">
              <a:solidFill>
                <a:srgbClr val="554F4D"/>
              </a:solidFill>
              <a:latin typeface="+mj-lt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554F4D"/>
                </a:solidFill>
                <a:latin typeface="+mj-lt"/>
              </a:rPr>
              <a:t>탐색 시작 노드를 스택에 넣고 방문처리</a:t>
            </a:r>
            <a:endParaRPr lang="en-US" altLang="ko-KR" sz="2000" dirty="0">
              <a:solidFill>
                <a:srgbClr val="554F4D"/>
              </a:solidFill>
              <a:latin typeface="+mj-lt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554F4D"/>
                </a:solidFill>
                <a:latin typeface="+mj-lt"/>
              </a:rPr>
              <a:t>스택의 </a:t>
            </a:r>
            <a:r>
              <a:rPr lang="ko-KR" altLang="en-US" sz="2000" dirty="0" err="1">
                <a:solidFill>
                  <a:srgbClr val="554F4D"/>
                </a:solidFill>
                <a:latin typeface="+mj-lt"/>
              </a:rPr>
              <a:t>최상단</a:t>
            </a:r>
            <a:r>
              <a:rPr lang="ko-KR" altLang="en-US" sz="2000" dirty="0">
                <a:solidFill>
                  <a:srgbClr val="554F4D"/>
                </a:solidFill>
                <a:latin typeface="+mj-lt"/>
              </a:rPr>
              <a:t> 노드에 방문하지 않은 인접한 노드가 하나라도 있으면 그 노드를 스택에 넣고 방문 처리</a:t>
            </a:r>
            <a:r>
              <a:rPr lang="en-US" altLang="ko-KR" sz="2000" dirty="0">
                <a:solidFill>
                  <a:srgbClr val="554F4D"/>
                </a:solidFill>
                <a:latin typeface="+mj-lt"/>
              </a:rPr>
              <a:t>, </a:t>
            </a:r>
            <a:r>
              <a:rPr lang="ko-KR" altLang="en-US" sz="2000" dirty="0">
                <a:solidFill>
                  <a:srgbClr val="554F4D"/>
                </a:solidFill>
                <a:latin typeface="+mj-lt"/>
              </a:rPr>
              <a:t>방문하지 않은 인접 노드가 없으면 스택에서 </a:t>
            </a:r>
            <a:r>
              <a:rPr lang="ko-KR" altLang="en-US" sz="2000" dirty="0" err="1">
                <a:solidFill>
                  <a:srgbClr val="554F4D"/>
                </a:solidFill>
                <a:latin typeface="+mj-lt"/>
              </a:rPr>
              <a:t>최상단</a:t>
            </a:r>
            <a:r>
              <a:rPr lang="ko-KR" altLang="en-US" sz="2000" dirty="0">
                <a:solidFill>
                  <a:srgbClr val="554F4D"/>
                </a:solidFill>
                <a:latin typeface="+mj-lt"/>
              </a:rPr>
              <a:t> 노드를 꺼냅니다</a:t>
            </a:r>
            <a:r>
              <a:rPr lang="en-US" altLang="ko-KR" sz="2000" dirty="0">
                <a:solidFill>
                  <a:srgbClr val="554F4D"/>
                </a:solidFill>
                <a:latin typeface="+mj-lt"/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554F4D"/>
                </a:solidFill>
                <a:latin typeface="+mj-lt"/>
              </a:rPr>
              <a:t>더 이상 위의 과정을 수행할 수 없을 때 까지 반복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2E1DC9-103B-6B6A-6BB9-E6EE64083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1" y="3193620"/>
            <a:ext cx="5508432" cy="28345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E4C854D-4C3D-A8FA-AF9B-599C2C0F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28" y="6174358"/>
            <a:ext cx="5024623" cy="5347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8CA15D7-D68D-8CC8-AB26-2106443F1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218" y="3070448"/>
            <a:ext cx="5200371" cy="29902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2BC550-26D4-08FB-22AA-17AADDA86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218" y="6242382"/>
            <a:ext cx="40671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1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589</Words>
  <Application>Microsoft Office PowerPoint</Application>
  <PresentationFormat>와이드스크린</PresentationFormat>
  <Paragraphs>101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이롭게 바탕체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병훈</cp:lastModifiedBy>
  <cp:revision>77</cp:revision>
  <dcterms:created xsi:type="dcterms:W3CDTF">2020-05-03T01:37:17Z</dcterms:created>
  <dcterms:modified xsi:type="dcterms:W3CDTF">2023-07-25T14:49:18Z</dcterms:modified>
</cp:coreProperties>
</file>